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Nunito"/>
      <p:regular r:id="rId26"/>
      <p:bold r:id="rId27"/>
      <p:italic r:id="rId28"/>
      <p:boldItalic r:id="rId29"/>
    </p:embeddedFont>
    <p:embeddedFont>
      <p:font typeface="Garamon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slide" Target="slides/slide19.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aramond-bold.fntdata"/><Relationship Id="rId30" Type="http://schemas.openxmlformats.org/officeDocument/2006/relationships/font" Target="fonts/Garamond-regular.fntdata"/><Relationship Id="rId11" Type="http://schemas.openxmlformats.org/officeDocument/2006/relationships/slide" Target="slides/slide5.xml"/><Relationship Id="rId33" Type="http://schemas.openxmlformats.org/officeDocument/2006/relationships/font" Target="fonts/Garamond-boldItalic.fntdata"/><Relationship Id="rId10" Type="http://schemas.openxmlformats.org/officeDocument/2006/relationships/slide" Target="slides/slide4.xml"/><Relationship Id="rId32" Type="http://schemas.openxmlformats.org/officeDocument/2006/relationships/font" Target="fonts/Garamon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6cb6da585_2_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06cb6da585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6cb6da585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6cb6da585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6cb6da585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6cb6da585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6cb6da585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6cb6da585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6cb6da585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6cb6da585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6cb6da585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6cb6da585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6cb6da585_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6cb6da585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6cb6da585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6cb6da585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6cb6da585_6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6cb6da585_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6cb6da585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6cb6da585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6cb6da585_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6cb6da585_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6cb6da585_2_1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06cb6da585_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6cb6da58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6cb6da58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6cb6da58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6cb6da58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6cb6da585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6cb6da585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6cb6da585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6cb6da585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6cb6da585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6cb6da585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6cb6da585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6cb6da585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6cb6da585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6cb6da585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32" name="Shape 132"/>
        <p:cNvGrpSpPr/>
        <p:nvPr/>
      </p:nvGrpSpPr>
      <p:grpSpPr>
        <a:xfrm>
          <a:off x="0" y="0"/>
          <a:ext cx="0" cy="0"/>
          <a:chOff x="0" y="0"/>
          <a:chExt cx="0" cy="0"/>
        </a:xfrm>
      </p:grpSpPr>
      <p:sp>
        <p:nvSpPr>
          <p:cNvPr id="133" name="Google Shape;133;p14"/>
          <p:cNvSpPr/>
          <p:nvPr/>
        </p:nvSpPr>
        <p:spPr>
          <a:xfrm>
            <a:off x="1" y="0"/>
            <a:ext cx="9144000" cy="5143500"/>
          </a:xfrm>
          <a:prstGeom prst="rect">
            <a:avLst/>
          </a:prstGeom>
          <a:blipFill rotWithShape="1">
            <a:blip r:embed="rId2">
              <a:alphaModFix amt="40000"/>
            </a:blip>
            <a:tile algn="tl" flip="xy" tx="-133350" sx="85000" ty="33020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 name="Google Shape;134;p14"/>
          <p:cNvSpPr/>
          <p:nvPr/>
        </p:nvSpPr>
        <p:spPr>
          <a:xfrm>
            <a:off x="980903" y="950797"/>
            <a:ext cx="7182197" cy="3230962"/>
          </a:xfrm>
          <a:prstGeom prst="rect">
            <a:avLst/>
          </a:prstGeom>
          <a:solidFill>
            <a:schemeClr val="lt1"/>
          </a:solidFill>
          <a:ln>
            <a:noFill/>
          </a:ln>
          <a:effectLst>
            <a:outerShdw blurRad="50800" rotWithShape="0" algn="ctr">
              <a:srgbClr val="000000">
                <a:alpha val="65882"/>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 name="Google Shape;135;p14"/>
          <p:cNvSpPr/>
          <p:nvPr/>
        </p:nvSpPr>
        <p:spPr>
          <a:xfrm>
            <a:off x="1085851" y="1058711"/>
            <a:ext cx="6972300" cy="3026078"/>
          </a:xfrm>
          <a:prstGeom prst="rect">
            <a:avLst/>
          </a:prstGeom>
          <a:noFill/>
          <a:ln cap="sq" cmpd="sng" w="9525">
            <a:solidFill>
              <a:srgbClr val="3F3F3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 name="Google Shape;136;p14"/>
          <p:cNvSpPr/>
          <p:nvPr/>
        </p:nvSpPr>
        <p:spPr>
          <a:xfrm>
            <a:off x="3851910" y="950797"/>
            <a:ext cx="1440180" cy="54864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137" name="Google Shape;137;p14"/>
          <p:cNvGrpSpPr/>
          <p:nvPr/>
        </p:nvGrpSpPr>
        <p:grpSpPr>
          <a:xfrm>
            <a:off x="3937635" y="950797"/>
            <a:ext cx="1268730" cy="483971"/>
            <a:chOff x="5318306" y="1386268"/>
            <a:chExt cx="1567331" cy="645295"/>
          </a:xfrm>
        </p:grpSpPr>
        <p:cxnSp>
          <p:nvCxnSpPr>
            <p:cNvPr id="138" name="Google Shape;138;p14"/>
            <p:cNvCxnSpPr/>
            <p:nvPr/>
          </p:nvCxnSpPr>
          <p:spPr>
            <a:xfrm>
              <a:off x="5318306" y="1386268"/>
              <a:ext cx="0" cy="640080"/>
            </a:xfrm>
            <a:prstGeom prst="straightConnector1">
              <a:avLst/>
            </a:prstGeom>
            <a:solidFill>
              <a:srgbClr val="262626"/>
            </a:solidFill>
            <a:ln cap="flat" cmpd="sng" w="9525">
              <a:solidFill>
                <a:srgbClr val="262626"/>
              </a:solidFill>
              <a:prstDash val="solid"/>
              <a:miter lim="800000"/>
              <a:headEnd len="sm" w="sm" type="none"/>
              <a:tailEnd len="sm" w="sm" type="none"/>
            </a:ln>
          </p:spPr>
        </p:cxnSp>
        <p:cxnSp>
          <p:nvCxnSpPr>
            <p:cNvPr id="139" name="Google Shape;139;p14"/>
            <p:cNvCxnSpPr/>
            <p:nvPr/>
          </p:nvCxnSpPr>
          <p:spPr>
            <a:xfrm>
              <a:off x="6885637" y="1386268"/>
              <a:ext cx="0" cy="640080"/>
            </a:xfrm>
            <a:prstGeom prst="straightConnector1">
              <a:avLst/>
            </a:prstGeom>
            <a:solidFill>
              <a:srgbClr val="262626"/>
            </a:solidFill>
            <a:ln cap="flat" cmpd="sng" w="9525">
              <a:solidFill>
                <a:srgbClr val="262626"/>
              </a:solidFill>
              <a:prstDash val="solid"/>
              <a:miter lim="800000"/>
              <a:headEnd len="sm" w="sm" type="none"/>
              <a:tailEnd len="sm" w="sm" type="none"/>
            </a:ln>
          </p:spPr>
        </p:cxnSp>
        <p:cxnSp>
          <p:nvCxnSpPr>
            <p:cNvPr id="140" name="Google Shape;140;p14"/>
            <p:cNvCxnSpPr/>
            <p:nvPr/>
          </p:nvCxnSpPr>
          <p:spPr>
            <a:xfrm>
              <a:off x="5318306" y="2031563"/>
              <a:ext cx="1567331" cy="0"/>
            </a:xfrm>
            <a:prstGeom prst="straightConnector1">
              <a:avLst/>
            </a:prstGeom>
            <a:solidFill>
              <a:srgbClr val="262626"/>
            </a:solidFill>
            <a:ln cap="flat" cmpd="sng" w="9525">
              <a:solidFill>
                <a:srgbClr val="262626"/>
              </a:solidFill>
              <a:prstDash val="solid"/>
              <a:miter lim="800000"/>
              <a:headEnd len="sm" w="sm" type="none"/>
              <a:tailEnd len="sm" w="sm" type="none"/>
            </a:ln>
          </p:spPr>
        </p:cxnSp>
      </p:grpSp>
      <p:sp>
        <p:nvSpPr>
          <p:cNvPr id="141" name="Google Shape;141;p14"/>
          <p:cNvSpPr txBox="1"/>
          <p:nvPr>
            <p:ph type="ctrTitle"/>
          </p:nvPr>
        </p:nvSpPr>
        <p:spPr>
          <a:xfrm>
            <a:off x="1171281" y="1568447"/>
            <a:ext cx="6801439" cy="1943100"/>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262626"/>
              </a:buClr>
              <a:buSzPts val="5400"/>
              <a:buFont typeface="Garamond"/>
              <a:buNone/>
              <a:defRPr b="0" sz="5400" cap="none">
                <a:solidFill>
                  <a:srgbClr val="262626"/>
                </a:solidFill>
                <a:latin typeface="Garamond"/>
                <a:ea typeface="Garamond"/>
                <a:cs typeface="Garamond"/>
                <a:sym typeface="Garamon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2" name="Google Shape;142;p14"/>
          <p:cNvSpPr txBox="1"/>
          <p:nvPr>
            <p:ph idx="1" type="subTitle"/>
          </p:nvPr>
        </p:nvSpPr>
        <p:spPr>
          <a:xfrm>
            <a:off x="1171575" y="3511547"/>
            <a:ext cx="6803136" cy="342901"/>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0"/>
              </a:spcBef>
              <a:spcAft>
                <a:spcPts val="0"/>
              </a:spcAft>
              <a:buSzPts val="1200"/>
              <a:buNone/>
              <a:defRPr sz="1200">
                <a:solidFill>
                  <a:srgbClr val="564842"/>
                </a:solidFill>
              </a:defRPr>
            </a:lvl1pPr>
            <a:lvl2pPr lvl="1" algn="ctr">
              <a:lnSpc>
                <a:spcPct val="100000"/>
              </a:lnSpc>
              <a:spcBef>
                <a:spcPts val="400"/>
              </a:spcBef>
              <a:spcAft>
                <a:spcPts val="0"/>
              </a:spcAft>
              <a:buSzPts val="1200"/>
              <a:buNone/>
              <a:defRPr sz="1200"/>
            </a:lvl2pPr>
            <a:lvl3pPr lvl="2" algn="ctr">
              <a:lnSpc>
                <a:spcPct val="100000"/>
              </a:lnSpc>
              <a:spcBef>
                <a:spcPts val="400"/>
              </a:spcBef>
              <a:spcAft>
                <a:spcPts val="0"/>
              </a:spcAft>
              <a:buSzPts val="1200"/>
              <a:buNone/>
              <a:defRPr sz="12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100000"/>
              </a:lnSpc>
              <a:spcBef>
                <a:spcPts val="400"/>
              </a:spcBef>
              <a:spcAft>
                <a:spcPts val="0"/>
              </a:spcAft>
              <a:buSzPts val="1200"/>
              <a:buNone/>
              <a:defRPr sz="1200"/>
            </a:lvl6pPr>
            <a:lvl7pPr lvl="6" algn="ctr">
              <a:lnSpc>
                <a:spcPct val="100000"/>
              </a:lnSpc>
              <a:spcBef>
                <a:spcPts val="400"/>
              </a:spcBef>
              <a:spcAft>
                <a:spcPts val="0"/>
              </a:spcAft>
              <a:buSzPts val="1200"/>
              <a:buNone/>
              <a:defRPr sz="1200"/>
            </a:lvl7pPr>
            <a:lvl8pPr lvl="7" algn="ctr">
              <a:lnSpc>
                <a:spcPct val="100000"/>
              </a:lnSpc>
              <a:spcBef>
                <a:spcPts val="400"/>
              </a:spcBef>
              <a:spcAft>
                <a:spcPts val="0"/>
              </a:spcAft>
              <a:buSzPts val="1200"/>
              <a:buNone/>
              <a:defRPr sz="1200"/>
            </a:lvl8pPr>
            <a:lvl9pPr lvl="8" algn="ctr">
              <a:lnSpc>
                <a:spcPct val="100000"/>
              </a:lnSpc>
              <a:spcBef>
                <a:spcPts val="400"/>
              </a:spcBef>
              <a:spcAft>
                <a:spcPts val="0"/>
              </a:spcAft>
              <a:buSzPts val="1200"/>
              <a:buNone/>
              <a:defRPr sz="1200"/>
            </a:lvl9pPr>
          </a:lstStyle>
          <a:p/>
        </p:txBody>
      </p:sp>
      <p:sp>
        <p:nvSpPr>
          <p:cNvPr id="143" name="Google Shape;143;p14"/>
          <p:cNvSpPr txBox="1"/>
          <p:nvPr>
            <p:ph idx="10" type="dt"/>
          </p:nvPr>
        </p:nvSpPr>
        <p:spPr>
          <a:xfrm>
            <a:off x="3989070" y="1005941"/>
            <a:ext cx="1165860" cy="39541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Garamond"/>
                <a:ea typeface="Garamond"/>
                <a:cs typeface="Garamond"/>
                <a:sym typeface="Garamon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4" name="Google Shape;144;p14"/>
          <p:cNvSpPr txBox="1"/>
          <p:nvPr>
            <p:ph idx="11" type="ftr"/>
          </p:nvPr>
        </p:nvSpPr>
        <p:spPr>
          <a:xfrm>
            <a:off x="1090422" y="3909060"/>
            <a:ext cx="4429125" cy="17145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14"/>
          <p:cNvSpPr txBox="1"/>
          <p:nvPr>
            <p:ph idx="12" type="sldNum"/>
          </p:nvPr>
        </p:nvSpPr>
        <p:spPr>
          <a:xfrm>
            <a:off x="6455189" y="3909060"/>
            <a:ext cx="1583911" cy="17145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b="0" i="0" sz="800" u="none" cap="none" strike="noStrike">
                <a:solidFill>
                  <a:srgbClr val="3F3F3F"/>
                </a:solidFill>
                <a:latin typeface="Garamond"/>
                <a:ea typeface="Garamond"/>
                <a:cs typeface="Garamond"/>
                <a:sym typeface="Garamond"/>
              </a:defRPr>
            </a:lvl1pPr>
            <a:lvl2pPr indent="0" lvl="1" marL="0" algn="r">
              <a:spcBef>
                <a:spcPts val="0"/>
              </a:spcBef>
              <a:buNone/>
              <a:defRPr b="0" i="0" sz="800" u="none" cap="none" strike="noStrike">
                <a:solidFill>
                  <a:srgbClr val="3F3F3F"/>
                </a:solidFill>
                <a:latin typeface="Garamond"/>
                <a:ea typeface="Garamond"/>
                <a:cs typeface="Garamond"/>
                <a:sym typeface="Garamond"/>
              </a:defRPr>
            </a:lvl2pPr>
            <a:lvl3pPr indent="0" lvl="2" marL="0" algn="r">
              <a:spcBef>
                <a:spcPts val="0"/>
              </a:spcBef>
              <a:buNone/>
              <a:defRPr b="0" i="0" sz="800" u="none" cap="none" strike="noStrike">
                <a:solidFill>
                  <a:srgbClr val="3F3F3F"/>
                </a:solidFill>
                <a:latin typeface="Garamond"/>
                <a:ea typeface="Garamond"/>
                <a:cs typeface="Garamond"/>
                <a:sym typeface="Garamond"/>
              </a:defRPr>
            </a:lvl3pPr>
            <a:lvl4pPr indent="0" lvl="3" marL="0" algn="r">
              <a:spcBef>
                <a:spcPts val="0"/>
              </a:spcBef>
              <a:buNone/>
              <a:defRPr b="0" i="0" sz="800" u="none" cap="none" strike="noStrike">
                <a:solidFill>
                  <a:srgbClr val="3F3F3F"/>
                </a:solidFill>
                <a:latin typeface="Garamond"/>
                <a:ea typeface="Garamond"/>
                <a:cs typeface="Garamond"/>
                <a:sym typeface="Garamond"/>
              </a:defRPr>
            </a:lvl4pPr>
            <a:lvl5pPr indent="0" lvl="4" marL="0" algn="r">
              <a:spcBef>
                <a:spcPts val="0"/>
              </a:spcBef>
              <a:buNone/>
              <a:defRPr b="0" i="0" sz="800" u="none" cap="none" strike="noStrike">
                <a:solidFill>
                  <a:srgbClr val="3F3F3F"/>
                </a:solidFill>
                <a:latin typeface="Garamond"/>
                <a:ea typeface="Garamond"/>
                <a:cs typeface="Garamond"/>
                <a:sym typeface="Garamond"/>
              </a:defRPr>
            </a:lvl5pPr>
            <a:lvl6pPr indent="0" lvl="5" marL="0" algn="r">
              <a:spcBef>
                <a:spcPts val="0"/>
              </a:spcBef>
              <a:buNone/>
              <a:defRPr b="0" i="0" sz="800" u="none" cap="none" strike="noStrike">
                <a:solidFill>
                  <a:srgbClr val="3F3F3F"/>
                </a:solidFill>
                <a:latin typeface="Garamond"/>
                <a:ea typeface="Garamond"/>
                <a:cs typeface="Garamond"/>
                <a:sym typeface="Garamond"/>
              </a:defRPr>
            </a:lvl6pPr>
            <a:lvl7pPr indent="0" lvl="6" marL="0" algn="r">
              <a:spcBef>
                <a:spcPts val="0"/>
              </a:spcBef>
              <a:buNone/>
              <a:defRPr b="0" i="0" sz="800" u="none" cap="none" strike="noStrike">
                <a:solidFill>
                  <a:srgbClr val="3F3F3F"/>
                </a:solidFill>
                <a:latin typeface="Garamond"/>
                <a:ea typeface="Garamond"/>
                <a:cs typeface="Garamond"/>
                <a:sym typeface="Garamond"/>
              </a:defRPr>
            </a:lvl7pPr>
            <a:lvl8pPr indent="0" lvl="7" marL="0" algn="r">
              <a:spcBef>
                <a:spcPts val="0"/>
              </a:spcBef>
              <a:buNone/>
              <a:defRPr b="0" i="0" sz="800" u="none" cap="none" strike="noStrike">
                <a:solidFill>
                  <a:srgbClr val="3F3F3F"/>
                </a:solidFill>
                <a:latin typeface="Garamond"/>
                <a:ea typeface="Garamond"/>
                <a:cs typeface="Garamond"/>
                <a:sym typeface="Garamond"/>
              </a:defRPr>
            </a:lvl8pPr>
            <a:lvl9pPr indent="0" lvl="8" marL="0" algn="r">
              <a:spcBef>
                <a:spcPts val="0"/>
              </a:spcBef>
              <a:buNone/>
              <a:defRPr b="0" i="0" sz="8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6" name="Shape 146"/>
        <p:cNvGrpSpPr/>
        <p:nvPr/>
      </p:nvGrpSpPr>
      <p:grpSpPr>
        <a:xfrm>
          <a:off x="0" y="0"/>
          <a:ext cx="0" cy="0"/>
          <a:chOff x="0" y="0"/>
          <a:chExt cx="0" cy="0"/>
        </a:xfrm>
      </p:grpSpPr>
      <p:sp>
        <p:nvSpPr>
          <p:cNvPr id="147" name="Google Shape;147;p15"/>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8" name="Google Shape;148;p15"/>
          <p:cNvSpPr txBox="1"/>
          <p:nvPr>
            <p:ph idx="1" type="body"/>
          </p:nvPr>
        </p:nvSpPr>
        <p:spPr>
          <a:xfrm>
            <a:off x="800100" y="1577340"/>
            <a:ext cx="7543800" cy="294894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149" name="Google Shape;149;p15"/>
          <p:cNvSpPr txBox="1"/>
          <p:nvPr>
            <p:ph idx="10" type="dt"/>
          </p:nvPr>
        </p:nvSpPr>
        <p:spPr>
          <a:xfrm>
            <a:off x="292098" y="4660901"/>
            <a:ext cx="2057400" cy="192024"/>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15"/>
          <p:cNvSpPr txBox="1"/>
          <p:nvPr>
            <p:ph idx="11" type="ftr"/>
          </p:nvPr>
        </p:nvSpPr>
        <p:spPr>
          <a:xfrm>
            <a:off x="2617470" y="4660901"/>
            <a:ext cx="3909060" cy="192024"/>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1" name="Google Shape;151;p15"/>
          <p:cNvSpPr txBox="1"/>
          <p:nvPr>
            <p:ph idx="12" type="sldNum"/>
          </p:nvPr>
        </p:nvSpPr>
        <p:spPr>
          <a:xfrm>
            <a:off x="7761401" y="4660901"/>
            <a:ext cx="1097280" cy="192024"/>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2"/>
        </a:solidFill>
      </p:bgPr>
    </p:bg>
    <p:spTree>
      <p:nvGrpSpPr>
        <p:cNvPr id="152" name="Shape 152"/>
        <p:cNvGrpSpPr/>
        <p:nvPr/>
      </p:nvGrpSpPr>
      <p:grpSpPr>
        <a:xfrm>
          <a:off x="0" y="0"/>
          <a:ext cx="0" cy="0"/>
          <a:chOff x="0" y="0"/>
          <a:chExt cx="0" cy="0"/>
        </a:xfrm>
      </p:grpSpPr>
      <p:sp>
        <p:nvSpPr>
          <p:cNvPr id="153" name="Google Shape;153;p16"/>
          <p:cNvSpPr/>
          <p:nvPr/>
        </p:nvSpPr>
        <p:spPr>
          <a:xfrm>
            <a:off x="8838" y="0"/>
            <a:ext cx="9144000" cy="5143500"/>
          </a:xfrm>
          <a:prstGeom prst="rect">
            <a:avLst/>
          </a:prstGeom>
          <a:blipFill rotWithShape="1">
            <a:blip r:embed="rId2">
              <a:alphaModFix amt="40000"/>
            </a:blip>
            <a:tile algn="tl" flip="xy" tx="-133350" sx="85000" ty="330200" sy="85000"/>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 name="Google Shape;154;p16"/>
          <p:cNvSpPr/>
          <p:nvPr/>
        </p:nvSpPr>
        <p:spPr>
          <a:xfrm>
            <a:off x="980903" y="950797"/>
            <a:ext cx="7182197" cy="3230962"/>
          </a:xfrm>
          <a:prstGeom prst="rect">
            <a:avLst/>
          </a:prstGeom>
          <a:solidFill>
            <a:schemeClr val="lt1"/>
          </a:solidFill>
          <a:ln>
            <a:noFill/>
          </a:ln>
          <a:effectLst>
            <a:outerShdw blurRad="50800" rotWithShape="0" algn="ctr">
              <a:srgbClr val="000000">
                <a:alpha val="65882"/>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 name="Google Shape;155;p16"/>
          <p:cNvSpPr/>
          <p:nvPr/>
        </p:nvSpPr>
        <p:spPr>
          <a:xfrm>
            <a:off x="1085851" y="1058711"/>
            <a:ext cx="6972300" cy="3026078"/>
          </a:xfrm>
          <a:prstGeom prst="rect">
            <a:avLst/>
          </a:prstGeom>
          <a:noFill/>
          <a:ln cap="sq" cmpd="sng" w="9525">
            <a:solidFill>
              <a:srgbClr val="3F3F3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 name="Google Shape;156;p16"/>
          <p:cNvSpPr/>
          <p:nvPr/>
        </p:nvSpPr>
        <p:spPr>
          <a:xfrm>
            <a:off x="3851910" y="950797"/>
            <a:ext cx="1440180" cy="54864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157" name="Google Shape;157;p16"/>
          <p:cNvGrpSpPr/>
          <p:nvPr/>
        </p:nvGrpSpPr>
        <p:grpSpPr>
          <a:xfrm>
            <a:off x="3937635" y="950797"/>
            <a:ext cx="1268730" cy="483971"/>
            <a:chOff x="5318306" y="1386268"/>
            <a:chExt cx="1567331" cy="645295"/>
          </a:xfrm>
        </p:grpSpPr>
        <p:cxnSp>
          <p:nvCxnSpPr>
            <p:cNvPr id="158" name="Google Shape;158;p16"/>
            <p:cNvCxnSpPr/>
            <p:nvPr/>
          </p:nvCxnSpPr>
          <p:spPr>
            <a:xfrm>
              <a:off x="5318306" y="1386268"/>
              <a:ext cx="0" cy="640080"/>
            </a:xfrm>
            <a:prstGeom prst="straightConnector1">
              <a:avLst/>
            </a:prstGeom>
            <a:solidFill>
              <a:srgbClr val="262626"/>
            </a:solidFill>
            <a:ln cap="flat" cmpd="sng" w="9525">
              <a:solidFill>
                <a:srgbClr val="7D3B12"/>
              </a:solidFill>
              <a:prstDash val="solid"/>
              <a:miter lim="800000"/>
              <a:headEnd len="sm" w="sm" type="none"/>
              <a:tailEnd len="sm" w="sm" type="none"/>
            </a:ln>
          </p:spPr>
        </p:cxnSp>
        <p:cxnSp>
          <p:nvCxnSpPr>
            <p:cNvPr id="159" name="Google Shape;159;p16"/>
            <p:cNvCxnSpPr/>
            <p:nvPr/>
          </p:nvCxnSpPr>
          <p:spPr>
            <a:xfrm>
              <a:off x="6885637" y="1386268"/>
              <a:ext cx="0" cy="640080"/>
            </a:xfrm>
            <a:prstGeom prst="straightConnector1">
              <a:avLst/>
            </a:prstGeom>
            <a:solidFill>
              <a:srgbClr val="262626"/>
            </a:solidFill>
            <a:ln cap="flat" cmpd="sng" w="9525">
              <a:solidFill>
                <a:srgbClr val="7D3B12"/>
              </a:solidFill>
              <a:prstDash val="solid"/>
              <a:miter lim="800000"/>
              <a:headEnd len="sm" w="sm" type="none"/>
              <a:tailEnd len="sm" w="sm" type="none"/>
            </a:ln>
          </p:spPr>
        </p:cxnSp>
        <p:cxnSp>
          <p:nvCxnSpPr>
            <p:cNvPr id="160" name="Google Shape;160;p16"/>
            <p:cNvCxnSpPr/>
            <p:nvPr/>
          </p:nvCxnSpPr>
          <p:spPr>
            <a:xfrm>
              <a:off x="5318306" y="2031563"/>
              <a:ext cx="1567331" cy="0"/>
            </a:xfrm>
            <a:prstGeom prst="straightConnector1">
              <a:avLst/>
            </a:prstGeom>
            <a:solidFill>
              <a:srgbClr val="262626"/>
            </a:solidFill>
            <a:ln cap="flat" cmpd="sng" w="9525">
              <a:solidFill>
                <a:srgbClr val="7D3B12"/>
              </a:solidFill>
              <a:prstDash val="solid"/>
              <a:miter lim="800000"/>
              <a:headEnd len="sm" w="sm" type="none"/>
              <a:tailEnd len="sm" w="sm" type="none"/>
            </a:ln>
          </p:spPr>
        </p:cxnSp>
      </p:grpSp>
      <p:sp>
        <p:nvSpPr>
          <p:cNvPr id="161" name="Google Shape;161;p16"/>
          <p:cNvSpPr txBox="1"/>
          <p:nvPr>
            <p:ph type="title"/>
          </p:nvPr>
        </p:nvSpPr>
        <p:spPr>
          <a:xfrm>
            <a:off x="1172717" y="1570732"/>
            <a:ext cx="6803136" cy="1940814"/>
          </a:xfrm>
          <a:prstGeom prst="rect">
            <a:avLst/>
          </a:prstGeom>
          <a:noFill/>
          <a:ln>
            <a:noFill/>
          </a:ln>
        </p:spPr>
        <p:txBody>
          <a:bodyPr anchorCtr="0" anchor="ctr" bIns="34275" lIns="68575" spcFirstLastPara="1" rIns="68575" wrap="square" tIns="34275">
            <a:noAutofit/>
          </a:bodyPr>
          <a:lstStyle>
            <a:lvl1pPr lvl="0" algn="ctr">
              <a:lnSpc>
                <a:spcPct val="83000"/>
              </a:lnSpc>
              <a:spcBef>
                <a:spcPts val="0"/>
              </a:spcBef>
              <a:spcAft>
                <a:spcPts val="0"/>
              </a:spcAft>
              <a:buClr>
                <a:srgbClr val="262626"/>
              </a:buClr>
              <a:buSzPts val="5400"/>
              <a:buFont typeface="Garamond"/>
              <a:buNone/>
              <a:defRPr sz="5400" cap="none">
                <a:solidFill>
                  <a:srgbClr val="262626"/>
                </a:solidFill>
                <a:latin typeface="Garamond"/>
                <a:ea typeface="Garamond"/>
                <a:cs typeface="Garamond"/>
                <a:sym typeface="Garamon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2" name="Google Shape;162;p16"/>
          <p:cNvSpPr txBox="1"/>
          <p:nvPr>
            <p:ph idx="1" type="body"/>
          </p:nvPr>
        </p:nvSpPr>
        <p:spPr>
          <a:xfrm>
            <a:off x="1172718" y="3511547"/>
            <a:ext cx="6803136" cy="3429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700"/>
              </a:spcBef>
              <a:spcAft>
                <a:spcPts val="0"/>
              </a:spcAft>
              <a:buSzPts val="1200"/>
              <a:buNone/>
              <a:defRPr sz="1200">
                <a:solidFill>
                  <a:schemeClr val="dk2"/>
                </a:solidFill>
              </a:defRPr>
            </a:lvl1pPr>
            <a:lvl2pPr indent="-228600" lvl="1" marL="914400" algn="l">
              <a:lnSpc>
                <a:spcPct val="100000"/>
              </a:lnSpc>
              <a:spcBef>
                <a:spcPts val="400"/>
              </a:spcBef>
              <a:spcAft>
                <a:spcPts val="0"/>
              </a:spcAft>
              <a:buSzPts val="1200"/>
              <a:buNone/>
              <a:defRPr sz="1200">
                <a:solidFill>
                  <a:srgbClr val="888888"/>
                </a:solidFill>
              </a:defRPr>
            </a:lvl2pPr>
            <a:lvl3pPr indent="-228600" lvl="2" marL="1371600" algn="l">
              <a:lnSpc>
                <a:spcPct val="100000"/>
              </a:lnSpc>
              <a:spcBef>
                <a:spcPts val="400"/>
              </a:spcBef>
              <a:spcAft>
                <a:spcPts val="0"/>
              </a:spcAft>
              <a:buSzPts val="1200"/>
              <a:buNone/>
              <a:defRPr sz="1200">
                <a:solidFill>
                  <a:srgbClr val="888888"/>
                </a:solidFill>
              </a:defRPr>
            </a:lvl3pPr>
            <a:lvl4pPr indent="-228600" lvl="3" marL="1828800" algn="l">
              <a:lnSpc>
                <a:spcPct val="100000"/>
              </a:lnSpc>
              <a:spcBef>
                <a:spcPts val="400"/>
              </a:spcBef>
              <a:spcAft>
                <a:spcPts val="0"/>
              </a:spcAft>
              <a:buSzPts val="1100"/>
              <a:buNone/>
              <a:defRPr sz="1100">
                <a:solidFill>
                  <a:srgbClr val="888888"/>
                </a:solidFill>
              </a:defRPr>
            </a:lvl4pPr>
            <a:lvl5pPr indent="-228600" lvl="4" marL="2286000" algn="l">
              <a:lnSpc>
                <a:spcPct val="100000"/>
              </a:lnSpc>
              <a:spcBef>
                <a:spcPts val="400"/>
              </a:spcBef>
              <a:spcAft>
                <a:spcPts val="0"/>
              </a:spcAft>
              <a:buSzPts val="1100"/>
              <a:buNone/>
              <a:defRPr sz="1100">
                <a:solidFill>
                  <a:srgbClr val="888888"/>
                </a:solidFill>
              </a:defRPr>
            </a:lvl5pPr>
            <a:lvl6pPr indent="-228600" lvl="5" marL="2743200" algn="l">
              <a:lnSpc>
                <a:spcPct val="100000"/>
              </a:lnSpc>
              <a:spcBef>
                <a:spcPts val="400"/>
              </a:spcBef>
              <a:spcAft>
                <a:spcPts val="0"/>
              </a:spcAft>
              <a:buSzPts val="1100"/>
              <a:buNone/>
              <a:defRPr sz="1100">
                <a:solidFill>
                  <a:srgbClr val="888888"/>
                </a:solidFill>
              </a:defRPr>
            </a:lvl6pPr>
            <a:lvl7pPr indent="-228600" lvl="6" marL="3200400" algn="l">
              <a:lnSpc>
                <a:spcPct val="100000"/>
              </a:lnSpc>
              <a:spcBef>
                <a:spcPts val="400"/>
              </a:spcBef>
              <a:spcAft>
                <a:spcPts val="0"/>
              </a:spcAft>
              <a:buSzPts val="1100"/>
              <a:buNone/>
              <a:defRPr sz="1100">
                <a:solidFill>
                  <a:srgbClr val="888888"/>
                </a:solidFill>
              </a:defRPr>
            </a:lvl7pPr>
            <a:lvl8pPr indent="-228600" lvl="7" marL="3657600" algn="l">
              <a:lnSpc>
                <a:spcPct val="100000"/>
              </a:lnSpc>
              <a:spcBef>
                <a:spcPts val="400"/>
              </a:spcBef>
              <a:spcAft>
                <a:spcPts val="0"/>
              </a:spcAft>
              <a:buSzPts val="1100"/>
              <a:buNone/>
              <a:defRPr sz="1100">
                <a:solidFill>
                  <a:srgbClr val="888888"/>
                </a:solidFill>
              </a:defRPr>
            </a:lvl8pPr>
            <a:lvl9pPr indent="-228600" lvl="8" marL="4114800" algn="l">
              <a:lnSpc>
                <a:spcPct val="100000"/>
              </a:lnSpc>
              <a:spcBef>
                <a:spcPts val="400"/>
              </a:spcBef>
              <a:spcAft>
                <a:spcPts val="0"/>
              </a:spcAft>
              <a:buSzPts val="1100"/>
              <a:buNone/>
              <a:defRPr sz="1100">
                <a:solidFill>
                  <a:srgbClr val="888888"/>
                </a:solidFill>
              </a:defRPr>
            </a:lvl9pPr>
          </a:lstStyle>
          <a:p/>
        </p:txBody>
      </p:sp>
      <p:sp>
        <p:nvSpPr>
          <p:cNvPr id="163" name="Google Shape;163;p16"/>
          <p:cNvSpPr txBox="1"/>
          <p:nvPr>
            <p:ph idx="10" type="dt"/>
          </p:nvPr>
        </p:nvSpPr>
        <p:spPr>
          <a:xfrm>
            <a:off x="3991356" y="1008376"/>
            <a:ext cx="1165860" cy="397764"/>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sz="1000">
                <a:solidFill>
                  <a:srgbClr val="FFFFFF"/>
                </a:solidFill>
                <a:latin typeface="Garamond"/>
                <a:ea typeface="Garamond"/>
                <a:cs typeface="Garamond"/>
                <a:sym typeface="Garamon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4" name="Google Shape;164;p16"/>
          <p:cNvSpPr txBox="1"/>
          <p:nvPr>
            <p:ph idx="11" type="ftr"/>
          </p:nvPr>
        </p:nvSpPr>
        <p:spPr>
          <a:xfrm>
            <a:off x="1090422" y="3909060"/>
            <a:ext cx="4430268" cy="17145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5" name="Google Shape;165;p16"/>
          <p:cNvSpPr txBox="1"/>
          <p:nvPr>
            <p:ph idx="12" type="sldNum"/>
          </p:nvPr>
        </p:nvSpPr>
        <p:spPr>
          <a:xfrm>
            <a:off x="6453378" y="3909060"/>
            <a:ext cx="1584198" cy="171450"/>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6" name="Shape 166"/>
        <p:cNvGrpSpPr/>
        <p:nvPr/>
      </p:nvGrpSpPr>
      <p:grpSpPr>
        <a:xfrm>
          <a:off x="0" y="0"/>
          <a:ext cx="0" cy="0"/>
          <a:chOff x="0" y="0"/>
          <a:chExt cx="0" cy="0"/>
        </a:xfrm>
      </p:grpSpPr>
      <p:sp>
        <p:nvSpPr>
          <p:cNvPr id="167" name="Google Shape;167;p17"/>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8" name="Google Shape;168;p17"/>
          <p:cNvSpPr txBox="1"/>
          <p:nvPr>
            <p:ph idx="1" type="body"/>
          </p:nvPr>
        </p:nvSpPr>
        <p:spPr>
          <a:xfrm>
            <a:off x="800100" y="1577340"/>
            <a:ext cx="3566160" cy="281178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69" name="Google Shape;169;p17"/>
          <p:cNvSpPr txBox="1"/>
          <p:nvPr>
            <p:ph idx="2" type="body"/>
          </p:nvPr>
        </p:nvSpPr>
        <p:spPr>
          <a:xfrm>
            <a:off x="4777740" y="1577340"/>
            <a:ext cx="3566160" cy="281178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70" name="Google Shape;170;p17"/>
          <p:cNvSpPr txBox="1"/>
          <p:nvPr>
            <p:ph idx="10" type="dt"/>
          </p:nvPr>
        </p:nvSpPr>
        <p:spPr>
          <a:xfrm>
            <a:off x="292098" y="4660901"/>
            <a:ext cx="2057400" cy="192024"/>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17"/>
          <p:cNvSpPr txBox="1"/>
          <p:nvPr>
            <p:ph idx="11" type="ftr"/>
          </p:nvPr>
        </p:nvSpPr>
        <p:spPr>
          <a:xfrm>
            <a:off x="2617470" y="4660901"/>
            <a:ext cx="3909060" cy="192024"/>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2" name="Google Shape;172;p17"/>
          <p:cNvSpPr txBox="1"/>
          <p:nvPr>
            <p:ph idx="12" type="sldNum"/>
          </p:nvPr>
        </p:nvSpPr>
        <p:spPr>
          <a:xfrm>
            <a:off x="7761401" y="4660901"/>
            <a:ext cx="1097280" cy="192024"/>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3" name="Shape 173"/>
        <p:cNvGrpSpPr/>
        <p:nvPr/>
      </p:nvGrpSpPr>
      <p:grpSpPr>
        <a:xfrm>
          <a:off x="0" y="0"/>
          <a:ext cx="0" cy="0"/>
          <a:chOff x="0" y="0"/>
          <a:chExt cx="0" cy="0"/>
        </a:xfrm>
      </p:grpSpPr>
      <p:sp>
        <p:nvSpPr>
          <p:cNvPr id="174" name="Google Shape;174;p18"/>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5" name="Google Shape;175;p18"/>
          <p:cNvSpPr txBox="1"/>
          <p:nvPr>
            <p:ph idx="1" type="body"/>
          </p:nvPr>
        </p:nvSpPr>
        <p:spPr>
          <a:xfrm>
            <a:off x="802386" y="1555750"/>
            <a:ext cx="3566160" cy="48006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0"/>
              </a:spcBef>
              <a:spcAft>
                <a:spcPts val="0"/>
              </a:spcAft>
              <a:buSzPts val="1400"/>
              <a:buNone/>
              <a:defRPr b="0" sz="1400">
                <a:solidFill>
                  <a:schemeClr val="dk2"/>
                </a:solidFill>
                <a:latin typeface="Garamond"/>
                <a:ea typeface="Garamond"/>
                <a:cs typeface="Garamond"/>
                <a:sym typeface="Garamond"/>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176" name="Google Shape;176;p18"/>
          <p:cNvSpPr txBox="1"/>
          <p:nvPr>
            <p:ph idx="2" type="body"/>
          </p:nvPr>
        </p:nvSpPr>
        <p:spPr>
          <a:xfrm>
            <a:off x="802386" y="2066924"/>
            <a:ext cx="3566160" cy="24003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77" name="Google Shape;177;p18"/>
          <p:cNvSpPr txBox="1"/>
          <p:nvPr>
            <p:ph idx="3" type="body"/>
          </p:nvPr>
        </p:nvSpPr>
        <p:spPr>
          <a:xfrm>
            <a:off x="4780026" y="1555750"/>
            <a:ext cx="3566160" cy="48006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0"/>
              </a:spcBef>
              <a:spcAft>
                <a:spcPts val="0"/>
              </a:spcAft>
              <a:buSzPts val="1400"/>
              <a:buNone/>
              <a:defRPr b="0" sz="1400">
                <a:solidFill>
                  <a:schemeClr val="dk2"/>
                </a:solidFill>
              </a:defRPr>
            </a:lvl1pPr>
            <a:lvl2pPr indent="-228600" lvl="1" marL="914400" algn="l">
              <a:lnSpc>
                <a:spcPct val="100000"/>
              </a:lnSpc>
              <a:spcBef>
                <a:spcPts val="400"/>
              </a:spcBef>
              <a:spcAft>
                <a:spcPts val="0"/>
              </a:spcAft>
              <a:buSzPts val="1400"/>
              <a:buNone/>
              <a:defRPr b="1" sz="1400"/>
            </a:lvl2pPr>
            <a:lvl3pPr indent="-228600" lvl="2" marL="1371600" algn="l">
              <a:lnSpc>
                <a:spcPct val="100000"/>
              </a:lnSpc>
              <a:spcBef>
                <a:spcPts val="400"/>
              </a:spcBef>
              <a:spcAft>
                <a:spcPts val="0"/>
              </a:spcAft>
              <a:buSzPts val="1400"/>
              <a:buNone/>
              <a:defRPr b="1" sz="1400"/>
            </a:lvl3pPr>
            <a:lvl4pPr indent="-228600" lvl="3" marL="1828800" algn="l">
              <a:lnSpc>
                <a:spcPct val="100000"/>
              </a:lnSpc>
              <a:spcBef>
                <a:spcPts val="400"/>
              </a:spcBef>
              <a:spcAft>
                <a:spcPts val="0"/>
              </a:spcAft>
              <a:buSzPts val="1200"/>
              <a:buNone/>
              <a:defRPr b="1" sz="1200"/>
            </a:lvl4pPr>
            <a:lvl5pPr indent="-228600" lvl="4" marL="2286000" algn="l">
              <a:lnSpc>
                <a:spcPct val="100000"/>
              </a:lnSpc>
              <a:spcBef>
                <a:spcPts val="400"/>
              </a:spcBef>
              <a:spcAft>
                <a:spcPts val="0"/>
              </a:spcAft>
              <a:buSzPts val="1200"/>
              <a:buNone/>
              <a:defRPr b="1" sz="1200"/>
            </a:lvl5pPr>
            <a:lvl6pPr indent="-228600" lvl="5" marL="2743200" algn="l">
              <a:lnSpc>
                <a:spcPct val="100000"/>
              </a:lnSpc>
              <a:spcBef>
                <a:spcPts val="400"/>
              </a:spcBef>
              <a:spcAft>
                <a:spcPts val="0"/>
              </a:spcAft>
              <a:buSzPts val="1200"/>
              <a:buNone/>
              <a:defRPr b="1" sz="1200"/>
            </a:lvl6pPr>
            <a:lvl7pPr indent="-228600" lvl="6" marL="3200400" algn="l">
              <a:lnSpc>
                <a:spcPct val="100000"/>
              </a:lnSpc>
              <a:spcBef>
                <a:spcPts val="400"/>
              </a:spcBef>
              <a:spcAft>
                <a:spcPts val="0"/>
              </a:spcAft>
              <a:buSzPts val="1200"/>
              <a:buNone/>
              <a:defRPr b="1" sz="1200"/>
            </a:lvl7pPr>
            <a:lvl8pPr indent="-228600" lvl="7" marL="3657600" algn="l">
              <a:lnSpc>
                <a:spcPct val="100000"/>
              </a:lnSpc>
              <a:spcBef>
                <a:spcPts val="400"/>
              </a:spcBef>
              <a:spcAft>
                <a:spcPts val="0"/>
              </a:spcAft>
              <a:buSzPts val="1200"/>
              <a:buNone/>
              <a:defRPr b="1" sz="1200"/>
            </a:lvl8pPr>
            <a:lvl9pPr indent="-228600" lvl="8" marL="4114800" algn="l">
              <a:lnSpc>
                <a:spcPct val="100000"/>
              </a:lnSpc>
              <a:spcBef>
                <a:spcPts val="400"/>
              </a:spcBef>
              <a:spcAft>
                <a:spcPts val="0"/>
              </a:spcAft>
              <a:buSzPts val="1200"/>
              <a:buNone/>
              <a:defRPr b="1" sz="1200"/>
            </a:lvl9pPr>
          </a:lstStyle>
          <a:p/>
        </p:txBody>
      </p:sp>
      <p:sp>
        <p:nvSpPr>
          <p:cNvPr id="178" name="Google Shape;178;p18"/>
          <p:cNvSpPr txBox="1"/>
          <p:nvPr>
            <p:ph idx="4" type="body"/>
          </p:nvPr>
        </p:nvSpPr>
        <p:spPr>
          <a:xfrm>
            <a:off x="4780026" y="2067436"/>
            <a:ext cx="3566160" cy="24003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79" name="Google Shape;179;p18"/>
          <p:cNvSpPr txBox="1"/>
          <p:nvPr>
            <p:ph idx="10" type="dt"/>
          </p:nvPr>
        </p:nvSpPr>
        <p:spPr>
          <a:xfrm>
            <a:off x="292098" y="4660901"/>
            <a:ext cx="2057400" cy="192024"/>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18"/>
          <p:cNvSpPr txBox="1"/>
          <p:nvPr>
            <p:ph idx="11" type="ftr"/>
          </p:nvPr>
        </p:nvSpPr>
        <p:spPr>
          <a:xfrm>
            <a:off x="2617470" y="4660901"/>
            <a:ext cx="3909060" cy="192024"/>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1" name="Google Shape;181;p18"/>
          <p:cNvSpPr txBox="1"/>
          <p:nvPr>
            <p:ph idx="12" type="sldNum"/>
          </p:nvPr>
        </p:nvSpPr>
        <p:spPr>
          <a:xfrm>
            <a:off x="7761401" y="4660901"/>
            <a:ext cx="1097280" cy="192024"/>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2" name="Shape 182"/>
        <p:cNvGrpSpPr/>
        <p:nvPr/>
      </p:nvGrpSpPr>
      <p:grpSpPr>
        <a:xfrm>
          <a:off x="0" y="0"/>
          <a:ext cx="0" cy="0"/>
          <a:chOff x="0" y="0"/>
          <a:chExt cx="0" cy="0"/>
        </a:xfrm>
      </p:grpSpPr>
      <p:sp>
        <p:nvSpPr>
          <p:cNvPr id="183" name="Google Shape;183;p19"/>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4" name="Google Shape;184;p19"/>
          <p:cNvSpPr txBox="1"/>
          <p:nvPr>
            <p:ph idx="10" type="dt"/>
          </p:nvPr>
        </p:nvSpPr>
        <p:spPr>
          <a:xfrm>
            <a:off x="292098" y="4660901"/>
            <a:ext cx="2057400" cy="192024"/>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19"/>
          <p:cNvSpPr txBox="1"/>
          <p:nvPr>
            <p:ph idx="11" type="ftr"/>
          </p:nvPr>
        </p:nvSpPr>
        <p:spPr>
          <a:xfrm>
            <a:off x="2617470" y="4660901"/>
            <a:ext cx="3909060" cy="192024"/>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19"/>
          <p:cNvSpPr txBox="1"/>
          <p:nvPr>
            <p:ph idx="12" type="sldNum"/>
          </p:nvPr>
        </p:nvSpPr>
        <p:spPr>
          <a:xfrm>
            <a:off x="7761401" y="4660901"/>
            <a:ext cx="1097280" cy="192024"/>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0"/>
          <p:cNvSpPr txBox="1"/>
          <p:nvPr>
            <p:ph idx="10" type="dt"/>
          </p:nvPr>
        </p:nvSpPr>
        <p:spPr>
          <a:xfrm>
            <a:off x="292098" y="4660901"/>
            <a:ext cx="2057400" cy="192024"/>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20"/>
          <p:cNvSpPr txBox="1"/>
          <p:nvPr>
            <p:ph idx="11" type="ftr"/>
          </p:nvPr>
        </p:nvSpPr>
        <p:spPr>
          <a:xfrm>
            <a:off x="2617470" y="4660901"/>
            <a:ext cx="3909060" cy="192024"/>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0" name="Google Shape;190;p20"/>
          <p:cNvSpPr txBox="1"/>
          <p:nvPr>
            <p:ph idx="12" type="sldNum"/>
          </p:nvPr>
        </p:nvSpPr>
        <p:spPr>
          <a:xfrm>
            <a:off x="7761401" y="4660901"/>
            <a:ext cx="1097280" cy="192024"/>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91" name="Shape 191"/>
        <p:cNvGrpSpPr/>
        <p:nvPr/>
      </p:nvGrpSpPr>
      <p:grpSpPr>
        <a:xfrm>
          <a:off x="0" y="0"/>
          <a:ext cx="0" cy="0"/>
          <a:chOff x="0" y="0"/>
          <a:chExt cx="0" cy="0"/>
        </a:xfrm>
      </p:grpSpPr>
      <p:sp>
        <p:nvSpPr>
          <p:cNvPr id="192" name="Google Shape;192;p21"/>
          <p:cNvSpPr/>
          <p:nvPr/>
        </p:nvSpPr>
        <p:spPr>
          <a:xfrm>
            <a:off x="6765289" y="178308"/>
            <a:ext cx="2194560" cy="4786884"/>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 name="Google Shape;193;p21"/>
          <p:cNvSpPr txBox="1"/>
          <p:nvPr>
            <p:ph type="title"/>
          </p:nvPr>
        </p:nvSpPr>
        <p:spPr>
          <a:xfrm>
            <a:off x="6972300" y="455544"/>
            <a:ext cx="1823085" cy="123444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100"/>
              <a:buFont typeface="Garamond"/>
              <a:buNone/>
              <a:defRPr b="0" sz="2100" cap="none">
                <a:solidFill>
                  <a:schemeClr val="dk1"/>
                </a:solidFill>
                <a:latin typeface="Garamond"/>
                <a:ea typeface="Garamond"/>
                <a:cs typeface="Garamond"/>
                <a:sym typeface="Garamon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4" name="Google Shape;194;p21"/>
          <p:cNvSpPr txBox="1"/>
          <p:nvPr>
            <p:ph idx="1" type="body"/>
          </p:nvPr>
        </p:nvSpPr>
        <p:spPr>
          <a:xfrm>
            <a:off x="514350" y="457200"/>
            <a:ext cx="5829300" cy="40005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700"/>
              </a:spcBef>
              <a:spcAft>
                <a:spcPts val="0"/>
              </a:spcAft>
              <a:buSzPts val="1400"/>
              <a:buChar char="◦"/>
              <a:defRPr sz="1400"/>
            </a:lvl1pPr>
            <a:lvl2pPr indent="-304800" lvl="1" marL="914400" algn="l">
              <a:lnSpc>
                <a:spcPct val="100000"/>
              </a:lnSpc>
              <a:spcBef>
                <a:spcPts val="4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98450" lvl="3" marL="1828800" algn="l">
              <a:lnSpc>
                <a:spcPct val="100000"/>
              </a:lnSpc>
              <a:spcBef>
                <a:spcPts val="400"/>
              </a:spcBef>
              <a:spcAft>
                <a:spcPts val="0"/>
              </a:spcAft>
              <a:buSzPts val="1100"/>
              <a:buChar char="◦"/>
              <a:defRPr sz="1100"/>
            </a:lvl4pPr>
            <a:lvl5pPr indent="-298450" lvl="4" marL="2286000" algn="l">
              <a:lnSpc>
                <a:spcPct val="100000"/>
              </a:lnSpc>
              <a:spcBef>
                <a:spcPts val="400"/>
              </a:spcBef>
              <a:spcAft>
                <a:spcPts val="0"/>
              </a:spcAft>
              <a:buSzPts val="1100"/>
              <a:buChar char="◦"/>
              <a:defRPr sz="1100"/>
            </a:lvl5pPr>
            <a:lvl6pPr indent="-298450" lvl="5" marL="2743200" algn="l">
              <a:lnSpc>
                <a:spcPct val="100000"/>
              </a:lnSpc>
              <a:spcBef>
                <a:spcPts val="400"/>
              </a:spcBef>
              <a:spcAft>
                <a:spcPts val="0"/>
              </a:spcAft>
              <a:buSzPts val="1100"/>
              <a:buChar char="◦"/>
              <a:defRPr sz="1100"/>
            </a:lvl6pPr>
            <a:lvl7pPr indent="-298450" lvl="6" marL="3200400" algn="l">
              <a:lnSpc>
                <a:spcPct val="100000"/>
              </a:lnSpc>
              <a:spcBef>
                <a:spcPts val="400"/>
              </a:spcBef>
              <a:spcAft>
                <a:spcPts val="0"/>
              </a:spcAft>
              <a:buSzPts val="1100"/>
              <a:buChar char="◦"/>
              <a:defRPr sz="1100"/>
            </a:lvl7pPr>
            <a:lvl8pPr indent="-298450" lvl="7" marL="3657600" algn="l">
              <a:lnSpc>
                <a:spcPct val="100000"/>
              </a:lnSpc>
              <a:spcBef>
                <a:spcPts val="400"/>
              </a:spcBef>
              <a:spcAft>
                <a:spcPts val="0"/>
              </a:spcAft>
              <a:buSzPts val="1100"/>
              <a:buChar char="◦"/>
              <a:defRPr sz="1100"/>
            </a:lvl8pPr>
            <a:lvl9pPr indent="-298450" lvl="8" marL="4114800" algn="l">
              <a:lnSpc>
                <a:spcPct val="100000"/>
              </a:lnSpc>
              <a:spcBef>
                <a:spcPts val="400"/>
              </a:spcBef>
              <a:spcAft>
                <a:spcPts val="0"/>
              </a:spcAft>
              <a:buSzPts val="1100"/>
              <a:buChar char="◦"/>
              <a:defRPr sz="1100"/>
            </a:lvl9pPr>
          </a:lstStyle>
          <a:p/>
        </p:txBody>
      </p:sp>
      <p:sp>
        <p:nvSpPr>
          <p:cNvPr id="195" name="Google Shape;195;p21"/>
          <p:cNvSpPr txBox="1"/>
          <p:nvPr>
            <p:ph idx="2" type="body"/>
          </p:nvPr>
        </p:nvSpPr>
        <p:spPr>
          <a:xfrm>
            <a:off x="6972300" y="1714500"/>
            <a:ext cx="1823085" cy="26289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600"/>
              </a:spcBef>
              <a:spcAft>
                <a:spcPts val="0"/>
              </a:spcAft>
              <a:buSzPts val="1100"/>
              <a:buNone/>
              <a:defRPr sz="11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
        <p:nvSpPr>
          <p:cNvPr id="196" name="Google Shape;196;p21"/>
          <p:cNvSpPr txBox="1"/>
          <p:nvPr>
            <p:ph idx="10" type="dt"/>
          </p:nvPr>
        </p:nvSpPr>
        <p:spPr>
          <a:xfrm>
            <a:off x="292098" y="4660901"/>
            <a:ext cx="2057400" cy="192024"/>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21"/>
          <p:cNvSpPr txBox="1"/>
          <p:nvPr>
            <p:ph idx="11" type="ftr"/>
          </p:nvPr>
        </p:nvSpPr>
        <p:spPr>
          <a:xfrm>
            <a:off x="2617470" y="4660901"/>
            <a:ext cx="3909060" cy="192024"/>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21"/>
          <p:cNvSpPr txBox="1"/>
          <p:nvPr>
            <p:ph idx="12" type="sldNum"/>
          </p:nvPr>
        </p:nvSpPr>
        <p:spPr>
          <a:xfrm>
            <a:off x="7797546" y="4670298"/>
            <a:ext cx="1097280" cy="192024"/>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99" name="Google Shape;199;p21"/>
          <p:cNvSpPr/>
          <p:nvPr/>
        </p:nvSpPr>
        <p:spPr>
          <a:xfrm>
            <a:off x="6868160" y="281178"/>
            <a:ext cx="1988820" cy="4581144"/>
          </a:xfrm>
          <a:prstGeom prst="rect">
            <a:avLst/>
          </a:prstGeom>
          <a:noFill/>
          <a:ln cap="sq" cmpd="sng" w="9525">
            <a:solidFill>
              <a:srgbClr val="3F3F3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00" name="Shape 200"/>
        <p:cNvGrpSpPr/>
        <p:nvPr/>
      </p:nvGrpSpPr>
      <p:grpSpPr>
        <a:xfrm>
          <a:off x="0" y="0"/>
          <a:ext cx="0" cy="0"/>
          <a:chOff x="0" y="0"/>
          <a:chExt cx="0" cy="0"/>
        </a:xfrm>
      </p:grpSpPr>
      <p:sp>
        <p:nvSpPr>
          <p:cNvPr id="201" name="Google Shape;201;p22"/>
          <p:cNvSpPr/>
          <p:nvPr/>
        </p:nvSpPr>
        <p:spPr>
          <a:xfrm>
            <a:off x="6765289" y="178308"/>
            <a:ext cx="2194560" cy="4786884"/>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2" name="Google Shape;202;p22"/>
          <p:cNvSpPr txBox="1"/>
          <p:nvPr>
            <p:ph type="title"/>
          </p:nvPr>
        </p:nvSpPr>
        <p:spPr>
          <a:xfrm>
            <a:off x="6972300" y="452628"/>
            <a:ext cx="1824228" cy="123444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100"/>
              <a:buFont typeface="Garamond"/>
              <a:buNone/>
              <a:defRPr b="0" sz="2100">
                <a:solidFill>
                  <a:schemeClr val="dk1"/>
                </a:solidFill>
                <a:latin typeface="Garamond"/>
                <a:ea typeface="Garamond"/>
                <a:cs typeface="Garamond"/>
                <a:sym typeface="Garamon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3" name="Google Shape;203;p22"/>
          <p:cNvSpPr/>
          <p:nvPr>
            <p:ph idx="2" type="pic"/>
          </p:nvPr>
        </p:nvSpPr>
        <p:spPr>
          <a:xfrm>
            <a:off x="171449" y="178308"/>
            <a:ext cx="6398514" cy="4786884"/>
          </a:xfrm>
          <a:prstGeom prst="rect">
            <a:avLst/>
          </a:prstGeom>
          <a:solidFill>
            <a:srgbClr val="BFB9B9"/>
          </a:solidFill>
          <a:ln>
            <a:noFill/>
          </a:ln>
        </p:spPr>
      </p:sp>
      <p:sp>
        <p:nvSpPr>
          <p:cNvPr id="204" name="Google Shape;204;p22"/>
          <p:cNvSpPr txBox="1"/>
          <p:nvPr>
            <p:ph idx="1" type="body"/>
          </p:nvPr>
        </p:nvSpPr>
        <p:spPr>
          <a:xfrm>
            <a:off x="6972300" y="1714500"/>
            <a:ext cx="1824228" cy="2626614"/>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600"/>
              </a:spcBef>
              <a:spcAft>
                <a:spcPts val="0"/>
              </a:spcAft>
              <a:buSzPts val="1100"/>
              <a:buNone/>
              <a:defRPr sz="1100">
                <a:solidFill>
                  <a:schemeClr val="dk1"/>
                </a:solidFill>
              </a:defRPr>
            </a:lvl1pPr>
            <a:lvl2pPr indent="-228600" lvl="1" marL="914400" algn="l">
              <a:lnSpc>
                <a:spcPct val="100000"/>
              </a:lnSpc>
              <a:spcBef>
                <a:spcPts val="400"/>
              </a:spcBef>
              <a:spcAft>
                <a:spcPts val="0"/>
              </a:spcAft>
              <a:buSzPts val="900"/>
              <a:buNone/>
              <a:defRPr sz="900"/>
            </a:lvl2pPr>
            <a:lvl3pPr indent="-228600" lvl="2" marL="1371600" algn="l">
              <a:lnSpc>
                <a:spcPct val="100000"/>
              </a:lnSpc>
              <a:spcBef>
                <a:spcPts val="400"/>
              </a:spcBef>
              <a:spcAft>
                <a:spcPts val="0"/>
              </a:spcAft>
              <a:buSzPts val="800"/>
              <a:buNone/>
              <a:defRPr sz="800"/>
            </a:lvl3pPr>
            <a:lvl4pPr indent="-228600" lvl="3" marL="1828800" algn="l">
              <a:lnSpc>
                <a:spcPct val="100000"/>
              </a:lnSpc>
              <a:spcBef>
                <a:spcPts val="400"/>
              </a:spcBef>
              <a:spcAft>
                <a:spcPts val="0"/>
              </a:spcAft>
              <a:buSzPts val="700"/>
              <a:buNone/>
              <a:defRPr sz="700"/>
            </a:lvl4pPr>
            <a:lvl5pPr indent="-228600" lvl="4" marL="2286000" algn="l">
              <a:lnSpc>
                <a:spcPct val="100000"/>
              </a:lnSpc>
              <a:spcBef>
                <a:spcPts val="400"/>
              </a:spcBef>
              <a:spcAft>
                <a:spcPts val="0"/>
              </a:spcAft>
              <a:buSzPts val="700"/>
              <a:buNone/>
              <a:defRPr sz="700"/>
            </a:lvl5pPr>
            <a:lvl6pPr indent="-228600" lvl="5" marL="2743200" algn="l">
              <a:lnSpc>
                <a:spcPct val="100000"/>
              </a:lnSpc>
              <a:spcBef>
                <a:spcPts val="400"/>
              </a:spcBef>
              <a:spcAft>
                <a:spcPts val="0"/>
              </a:spcAft>
              <a:buSzPts val="700"/>
              <a:buNone/>
              <a:defRPr sz="700"/>
            </a:lvl6pPr>
            <a:lvl7pPr indent="-228600" lvl="6" marL="3200400" algn="l">
              <a:lnSpc>
                <a:spcPct val="100000"/>
              </a:lnSpc>
              <a:spcBef>
                <a:spcPts val="400"/>
              </a:spcBef>
              <a:spcAft>
                <a:spcPts val="0"/>
              </a:spcAft>
              <a:buSzPts val="700"/>
              <a:buNone/>
              <a:defRPr sz="700"/>
            </a:lvl7pPr>
            <a:lvl8pPr indent="-228600" lvl="7" marL="3657600" algn="l">
              <a:lnSpc>
                <a:spcPct val="100000"/>
              </a:lnSpc>
              <a:spcBef>
                <a:spcPts val="400"/>
              </a:spcBef>
              <a:spcAft>
                <a:spcPts val="0"/>
              </a:spcAft>
              <a:buSzPts val="700"/>
              <a:buNone/>
              <a:defRPr sz="700"/>
            </a:lvl8pPr>
            <a:lvl9pPr indent="-228600" lvl="8" marL="4114800" algn="l">
              <a:lnSpc>
                <a:spcPct val="100000"/>
              </a:lnSpc>
              <a:spcBef>
                <a:spcPts val="400"/>
              </a:spcBef>
              <a:spcAft>
                <a:spcPts val="0"/>
              </a:spcAft>
              <a:buSzPts val="700"/>
              <a:buNone/>
              <a:defRPr sz="700"/>
            </a:lvl9pPr>
          </a:lstStyle>
          <a:p/>
        </p:txBody>
      </p:sp>
      <p:sp>
        <p:nvSpPr>
          <p:cNvPr id="205" name="Google Shape;205;p22"/>
          <p:cNvSpPr txBox="1"/>
          <p:nvPr>
            <p:ph idx="10" type="dt"/>
          </p:nvPr>
        </p:nvSpPr>
        <p:spPr>
          <a:xfrm>
            <a:off x="292098" y="4660901"/>
            <a:ext cx="2057400" cy="192024"/>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6" name="Google Shape;206;p22"/>
          <p:cNvSpPr txBox="1"/>
          <p:nvPr>
            <p:ph idx="11" type="ftr"/>
          </p:nvPr>
        </p:nvSpPr>
        <p:spPr>
          <a:xfrm>
            <a:off x="2617470" y="4660901"/>
            <a:ext cx="3909060" cy="192024"/>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sz="800">
                <a:solidFill>
                  <a:srgbClr val="FFFFFF"/>
                </a:solidFill>
                <a:latin typeface="Garamond"/>
                <a:ea typeface="Garamond"/>
                <a:cs typeface="Garamond"/>
                <a:sym typeface="Garamon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7" name="Google Shape;207;p22"/>
          <p:cNvSpPr txBox="1"/>
          <p:nvPr>
            <p:ph idx="12" type="sldNum"/>
          </p:nvPr>
        </p:nvSpPr>
        <p:spPr>
          <a:xfrm>
            <a:off x="7797546" y="4670298"/>
            <a:ext cx="1097280" cy="192024"/>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08" name="Google Shape;208;p22"/>
          <p:cNvSpPr/>
          <p:nvPr/>
        </p:nvSpPr>
        <p:spPr>
          <a:xfrm>
            <a:off x="6868160" y="281178"/>
            <a:ext cx="1988820" cy="4581144"/>
          </a:xfrm>
          <a:prstGeom prst="rect">
            <a:avLst/>
          </a:prstGeom>
          <a:noFill/>
          <a:ln cap="sq" cmpd="sng" w="9525">
            <a:solidFill>
              <a:srgbClr val="3F3F3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9" name="Shape 209"/>
        <p:cNvGrpSpPr/>
        <p:nvPr/>
      </p:nvGrpSpPr>
      <p:grpSpPr>
        <a:xfrm>
          <a:off x="0" y="0"/>
          <a:ext cx="0" cy="0"/>
          <a:chOff x="0" y="0"/>
          <a:chExt cx="0" cy="0"/>
        </a:xfrm>
      </p:grpSpPr>
      <p:sp>
        <p:nvSpPr>
          <p:cNvPr id="210" name="Google Shape;210;p23"/>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1" name="Google Shape;211;p23"/>
          <p:cNvSpPr txBox="1"/>
          <p:nvPr>
            <p:ph idx="1" type="body"/>
          </p:nvPr>
        </p:nvSpPr>
        <p:spPr>
          <a:xfrm rot="5400000">
            <a:off x="3097530" y="-720090"/>
            <a:ext cx="2948940" cy="75438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2" name="Google Shape;212;p23"/>
          <p:cNvSpPr txBox="1"/>
          <p:nvPr>
            <p:ph idx="10" type="dt"/>
          </p:nvPr>
        </p:nvSpPr>
        <p:spPr>
          <a:xfrm>
            <a:off x="292098" y="4660901"/>
            <a:ext cx="2057400" cy="192024"/>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3" name="Google Shape;213;p23"/>
          <p:cNvSpPr txBox="1"/>
          <p:nvPr>
            <p:ph idx="11" type="ftr"/>
          </p:nvPr>
        </p:nvSpPr>
        <p:spPr>
          <a:xfrm>
            <a:off x="2617470" y="4660901"/>
            <a:ext cx="3909060" cy="192024"/>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4" name="Google Shape;214;p23"/>
          <p:cNvSpPr txBox="1"/>
          <p:nvPr>
            <p:ph idx="12" type="sldNum"/>
          </p:nvPr>
        </p:nvSpPr>
        <p:spPr>
          <a:xfrm>
            <a:off x="7761401" y="4660901"/>
            <a:ext cx="1097280" cy="192024"/>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5" name="Shape 215"/>
        <p:cNvGrpSpPr/>
        <p:nvPr/>
      </p:nvGrpSpPr>
      <p:grpSpPr>
        <a:xfrm>
          <a:off x="0" y="0"/>
          <a:ext cx="0" cy="0"/>
          <a:chOff x="0" y="0"/>
          <a:chExt cx="0" cy="0"/>
        </a:xfrm>
      </p:grpSpPr>
      <p:sp>
        <p:nvSpPr>
          <p:cNvPr id="216" name="Google Shape;216;p24"/>
          <p:cNvSpPr txBox="1"/>
          <p:nvPr>
            <p:ph type="title"/>
          </p:nvPr>
        </p:nvSpPr>
        <p:spPr>
          <a:xfrm rot="5400000">
            <a:off x="5657850" y="1657350"/>
            <a:ext cx="3943350" cy="177165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7" name="Google Shape;217;p24"/>
          <p:cNvSpPr txBox="1"/>
          <p:nvPr>
            <p:ph idx="1" type="body"/>
          </p:nvPr>
        </p:nvSpPr>
        <p:spPr>
          <a:xfrm rot="5400000">
            <a:off x="1685925" y="-485775"/>
            <a:ext cx="3943350" cy="60579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700"/>
              </a:spcBef>
              <a:spcAft>
                <a:spcPts val="0"/>
              </a:spcAft>
              <a:buSzPts val="1400"/>
              <a:buChar char="◦"/>
              <a:defRPr/>
            </a:lvl1pPr>
            <a:lvl2pPr indent="-317500" lvl="1" marL="914400" algn="l">
              <a:lnSpc>
                <a:spcPct val="100000"/>
              </a:lnSpc>
              <a:spcBef>
                <a:spcPts val="400"/>
              </a:spcBef>
              <a:spcAft>
                <a:spcPts val="0"/>
              </a:spcAft>
              <a:buSzPts val="1400"/>
              <a:buChar char="◦"/>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SzPts val="1400"/>
              <a:buChar char="◦"/>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218" name="Google Shape;218;p24"/>
          <p:cNvSpPr txBox="1"/>
          <p:nvPr>
            <p:ph idx="10" type="dt"/>
          </p:nvPr>
        </p:nvSpPr>
        <p:spPr>
          <a:xfrm>
            <a:off x="292098" y="4660901"/>
            <a:ext cx="2057400" cy="192024"/>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9" name="Google Shape;219;p24"/>
          <p:cNvSpPr txBox="1"/>
          <p:nvPr>
            <p:ph idx="11" type="ftr"/>
          </p:nvPr>
        </p:nvSpPr>
        <p:spPr>
          <a:xfrm>
            <a:off x="2617470" y="4660901"/>
            <a:ext cx="3909060" cy="192024"/>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0" name="Google Shape;220;p24"/>
          <p:cNvSpPr txBox="1"/>
          <p:nvPr>
            <p:ph idx="12" type="sldNum"/>
          </p:nvPr>
        </p:nvSpPr>
        <p:spPr>
          <a:xfrm>
            <a:off x="7761401" y="4660901"/>
            <a:ext cx="1097280" cy="192024"/>
          </a:xfrm>
          <a:prstGeom prst="rect">
            <a:avLst/>
          </a:prstGeom>
          <a:noFill/>
          <a:ln>
            <a:noFill/>
          </a:ln>
        </p:spPr>
        <p:txBody>
          <a:bodyPr anchorCtr="0" anchor="b"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13"/>
          <p:cNvSpPr/>
          <p:nvPr/>
        </p:nvSpPr>
        <p:spPr>
          <a:xfrm>
            <a:off x="176022" y="178308"/>
            <a:ext cx="8791956" cy="4786884"/>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 name="Google Shape;126;p13"/>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262626"/>
              </a:buClr>
              <a:buSzPts val="3600"/>
              <a:buFont typeface="Garamond"/>
              <a:buNone/>
              <a:defRPr b="0" i="0" sz="3600" u="none" cap="none" strike="noStrike">
                <a:solidFill>
                  <a:srgbClr val="262626"/>
                </a:solidFill>
                <a:latin typeface="Garamond"/>
                <a:ea typeface="Garamond"/>
                <a:cs typeface="Garamond"/>
                <a:sym typeface="Garamon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7" name="Google Shape;127;p13"/>
          <p:cNvSpPr txBox="1"/>
          <p:nvPr>
            <p:ph idx="1" type="body"/>
          </p:nvPr>
        </p:nvSpPr>
        <p:spPr>
          <a:xfrm>
            <a:off x="800100" y="1577340"/>
            <a:ext cx="7543800" cy="2948940"/>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100000"/>
              </a:lnSpc>
              <a:spcBef>
                <a:spcPts val="700"/>
              </a:spcBef>
              <a:spcAft>
                <a:spcPts val="0"/>
              </a:spcAft>
              <a:buClr>
                <a:srgbClr val="262626"/>
              </a:buClr>
              <a:buSzPts val="1400"/>
              <a:buFont typeface="Garamond"/>
              <a:buChar char="◦"/>
              <a:defRPr b="0" i="0" sz="1400" u="none" cap="none" strike="noStrike">
                <a:solidFill>
                  <a:schemeClr val="dk1"/>
                </a:solidFill>
                <a:latin typeface="Garamond"/>
                <a:ea typeface="Garamond"/>
                <a:cs typeface="Garamond"/>
                <a:sym typeface="Garamond"/>
              </a:defRPr>
            </a:lvl1pPr>
            <a:lvl2pPr indent="-304800" lvl="1" marL="914400" marR="0" rtl="0" algn="l">
              <a:lnSpc>
                <a:spcPct val="100000"/>
              </a:lnSpc>
              <a:spcBef>
                <a:spcPts val="400"/>
              </a:spcBef>
              <a:spcAft>
                <a:spcPts val="0"/>
              </a:spcAft>
              <a:buClr>
                <a:srgbClr val="262626"/>
              </a:buClr>
              <a:buSzPts val="1200"/>
              <a:buFont typeface="Garamond"/>
              <a:buChar char="◦"/>
              <a:defRPr b="0" i="0" sz="1200" u="none" cap="none" strike="noStrike">
                <a:solidFill>
                  <a:schemeClr val="dk1"/>
                </a:solidFill>
                <a:latin typeface="Garamond"/>
                <a:ea typeface="Garamond"/>
                <a:cs typeface="Garamond"/>
                <a:sym typeface="Garamond"/>
              </a:defRPr>
            </a:lvl2pPr>
            <a:lvl3pPr indent="-298450" lvl="2" marL="1371600" marR="0" rtl="0" algn="l">
              <a:lnSpc>
                <a:spcPct val="100000"/>
              </a:lnSpc>
              <a:spcBef>
                <a:spcPts val="400"/>
              </a:spcBef>
              <a:spcAft>
                <a:spcPts val="0"/>
              </a:spcAft>
              <a:buClr>
                <a:srgbClr val="262626"/>
              </a:buClr>
              <a:buSzPts val="1100"/>
              <a:buFont typeface="Garamond"/>
              <a:buChar char="◦"/>
              <a:defRPr b="0" i="0" sz="1100" u="none" cap="none" strike="noStrike">
                <a:solidFill>
                  <a:schemeClr val="dk1"/>
                </a:solidFill>
                <a:latin typeface="Garamond"/>
                <a:ea typeface="Garamond"/>
                <a:cs typeface="Garamond"/>
                <a:sym typeface="Garamond"/>
              </a:defRPr>
            </a:lvl3pPr>
            <a:lvl4pPr indent="-298450" lvl="3" marL="1828800" marR="0" rtl="0" algn="l">
              <a:lnSpc>
                <a:spcPct val="100000"/>
              </a:lnSpc>
              <a:spcBef>
                <a:spcPts val="400"/>
              </a:spcBef>
              <a:spcAft>
                <a:spcPts val="0"/>
              </a:spcAft>
              <a:buClr>
                <a:srgbClr val="262626"/>
              </a:buClr>
              <a:buSzPts val="1100"/>
              <a:buFont typeface="Garamond"/>
              <a:buChar char="◦"/>
              <a:defRPr b="0" i="0" sz="1100" u="none" cap="none" strike="noStrike">
                <a:solidFill>
                  <a:schemeClr val="dk1"/>
                </a:solidFill>
                <a:latin typeface="Garamond"/>
                <a:ea typeface="Garamond"/>
                <a:cs typeface="Garamond"/>
                <a:sym typeface="Garamond"/>
              </a:defRPr>
            </a:lvl4pPr>
            <a:lvl5pPr indent="-298450" lvl="4" marL="2286000" marR="0" rtl="0" algn="l">
              <a:lnSpc>
                <a:spcPct val="100000"/>
              </a:lnSpc>
              <a:spcBef>
                <a:spcPts val="400"/>
              </a:spcBef>
              <a:spcAft>
                <a:spcPts val="0"/>
              </a:spcAft>
              <a:buClr>
                <a:srgbClr val="262626"/>
              </a:buClr>
              <a:buSzPts val="1100"/>
              <a:buFont typeface="Garamond"/>
              <a:buChar char="◦"/>
              <a:defRPr b="0" i="0" sz="1100" u="none" cap="none" strike="noStrike">
                <a:solidFill>
                  <a:schemeClr val="dk1"/>
                </a:solidFill>
                <a:latin typeface="Garamond"/>
                <a:ea typeface="Garamond"/>
                <a:cs typeface="Garamond"/>
                <a:sym typeface="Garamond"/>
              </a:defRPr>
            </a:lvl5pPr>
            <a:lvl6pPr indent="-298450" lvl="5" marL="2743200" marR="0" rtl="0" algn="l">
              <a:lnSpc>
                <a:spcPct val="100000"/>
              </a:lnSpc>
              <a:spcBef>
                <a:spcPts val="400"/>
              </a:spcBef>
              <a:spcAft>
                <a:spcPts val="0"/>
              </a:spcAft>
              <a:buClr>
                <a:srgbClr val="262626"/>
              </a:buClr>
              <a:buSzPts val="1100"/>
              <a:buFont typeface="Garamond"/>
              <a:buChar char="◦"/>
              <a:defRPr b="0" i="0" sz="1100" u="none" cap="none" strike="noStrike">
                <a:solidFill>
                  <a:schemeClr val="dk1"/>
                </a:solidFill>
                <a:latin typeface="Garamond"/>
                <a:ea typeface="Garamond"/>
                <a:cs typeface="Garamond"/>
                <a:sym typeface="Garamond"/>
              </a:defRPr>
            </a:lvl6pPr>
            <a:lvl7pPr indent="-298450" lvl="6" marL="3200400" marR="0" rtl="0" algn="l">
              <a:lnSpc>
                <a:spcPct val="100000"/>
              </a:lnSpc>
              <a:spcBef>
                <a:spcPts val="400"/>
              </a:spcBef>
              <a:spcAft>
                <a:spcPts val="0"/>
              </a:spcAft>
              <a:buClr>
                <a:srgbClr val="262626"/>
              </a:buClr>
              <a:buSzPts val="1100"/>
              <a:buFont typeface="Garamond"/>
              <a:buChar char="◦"/>
              <a:defRPr b="0" i="0" sz="1100" u="none" cap="none" strike="noStrike">
                <a:solidFill>
                  <a:schemeClr val="dk1"/>
                </a:solidFill>
                <a:latin typeface="Garamond"/>
                <a:ea typeface="Garamond"/>
                <a:cs typeface="Garamond"/>
                <a:sym typeface="Garamond"/>
              </a:defRPr>
            </a:lvl7pPr>
            <a:lvl8pPr indent="-298450" lvl="7" marL="3657600" marR="0" rtl="0" algn="l">
              <a:lnSpc>
                <a:spcPct val="100000"/>
              </a:lnSpc>
              <a:spcBef>
                <a:spcPts val="400"/>
              </a:spcBef>
              <a:spcAft>
                <a:spcPts val="0"/>
              </a:spcAft>
              <a:buClr>
                <a:srgbClr val="262626"/>
              </a:buClr>
              <a:buSzPts val="1100"/>
              <a:buFont typeface="Garamond"/>
              <a:buChar char="◦"/>
              <a:defRPr b="0" i="0" sz="1100" u="none" cap="none" strike="noStrike">
                <a:solidFill>
                  <a:schemeClr val="dk1"/>
                </a:solidFill>
                <a:latin typeface="Garamond"/>
                <a:ea typeface="Garamond"/>
                <a:cs typeface="Garamond"/>
                <a:sym typeface="Garamond"/>
              </a:defRPr>
            </a:lvl8pPr>
            <a:lvl9pPr indent="-298450" lvl="8" marL="4114800" marR="0" rtl="0" algn="l">
              <a:lnSpc>
                <a:spcPct val="100000"/>
              </a:lnSpc>
              <a:spcBef>
                <a:spcPts val="400"/>
              </a:spcBef>
              <a:spcAft>
                <a:spcPts val="0"/>
              </a:spcAft>
              <a:buClr>
                <a:srgbClr val="262626"/>
              </a:buClr>
              <a:buSzPts val="1100"/>
              <a:buFont typeface="Garamond"/>
              <a:buChar char="◦"/>
              <a:defRPr b="0" i="0" sz="1100" u="none" cap="none" strike="noStrike">
                <a:solidFill>
                  <a:schemeClr val="dk1"/>
                </a:solidFill>
                <a:latin typeface="Garamond"/>
                <a:ea typeface="Garamond"/>
                <a:cs typeface="Garamond"/>
                <a:sym typeface="Garamond"/>
              </a:defRPr>
            </a:lvl9pPr>
          </a:lstStyle>
          <a:p/>
        </p:txBody>
      </p:sp>
      <p:sp>
        <p:nvSpPr>
          <p:cNvPr id="128" name="Google Shape;128;p13"/>
          <p:cNvSpPr txBox="1"/>
          <p:nvPr>
            <p:ph idx="10" type="dt"/>
          </p:nvPr>
        </p:nvSpPr>
        <p:spPr>
          <a:xfrm>
            <a:off x="292098" y="4660901"/>
            <a:ext cx="2057400" cy="192024"/>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3F3F3F"/>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29" name="Google Shape;129;p13"/>
          <p:cNvSpPr txBox="1"/>
          <p:nvPr>
            <p:ph idx="11" type="ftr"/>
          </p:nvPr>
        </p:nvSpPr>
        <p:spPr>
          <a:xfrm>
            <a:off x="2617470" y="4660901"/>
            <a:ext cx="3909060" cy="192024"/>
          </a:xfrm>
          <a:prstGeom prst="rect">
            <a:avLst/>
          </a:prstGeom>
          <a:noFill/>
          <a:ln>
            <a:noFill/>
          </a:ln>
        </p:spPr>
        <p:txBody>
          <a:bodyPr anchorCtr="0" anchor="b"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3F3F3F"/>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30" name="Google Shape;130;p13"/>
          <p:cNvSpPr txBox="1"/>
          <p:nvPr>
            <p:ph idx="12" type="sldNum"/>
          </p:nvPr>
        </p:nvSpPr>
        <p:spPr>
          <a:xfrm>
            <a:off x="7761401" y="4660901"/>
            <a:ext cx="1097280" cy="192024"/>
          </a:xfrm>
          <a:prstGeom prst="rect">
            <a:avLst/>
          </a:prstGeom>
          <a:noFill/>
          <a:ln>
            <a:noFill/>
          </a:ln>
        </p:spPr>
        <p:txBody>
          <a:bodyPr anchorCtr="0" anchor="b" bIns="34275" lIns="68575" spcFirstLastPara="1" rIns="68575" wrap="square" tIns="34275">
            <a:noAutofit/>
          </a:bodyPr>
          <a:lstStyle>
            <a:lvl1pPr indent="0" lvl="0" marL="0" marR="0" rtl="0" algn="r">
              <a:spcBef>
                <a:spcPts val="0"/>
              </a:spcBef>
              <a:buNone/>
              <a:defRPr b="0" i="0" sz="800" u="none" cap="none" strike="noStrike">
                <a:solidFill>
                  <a:srgbClr val="3F3F3F"/>
                </a:solidFill>
                <a:latin typeface="Garamond"/>
                <a:ea typeface="Garamond"/>
                <a:cs typeface="Garamond"/>
                <a:sym typeface="Garamond"/>
              </a:defRPr>
            </a:lvl1pPr>
            <a:lvl2pPr indent="0" lvl="1" marL="0" marR="0" rtl="0" algn="r">
              <a:spcBef>
                <a:spcPts val="0"/>
              </a:spcBef>
              <a:buNone/>
              <a:defRPr b="0" i="0" sz="800" u="none" cap="none" strike="noStrike">
                <a:solidFill>
                  <a:srgbClr val="3F3F3F"/>
                </a:solidFill>
                <a:latin typeface="Garamond"/>
                <a:ea typeface="Garamond"/>
                <a:cs typeface="Garamond"/>
                <a:sym typeface="Garamond"/>
              </a:defRPr>
            </a:lvl2pPr>
            <a:lvl3pPr indent="0" lvl="2" marL="0" marR="0" rtl="0" algn="r">
              <a:spcBef>
                <a:spcPts val="0"/>
              </a:spcBef>
              <a:buNone/>
              <a:defRPr b="0" i="0" sz="800" u="none" cap="none" strike="noStrike">
                <a:solidFill>
                  <a:srgbClr val="3F3F3F"/>
                </a:solidFill>
                <a:latin typeface="Garamond"/>
                <a:ea typeface="Garamond"/>
                <a:cs typeface="Garamond"/>
                <a:sym typeface="Garamond"/>
              </a:defRPr>
            </a:lvl3pPr>
            <a:lvl4pPr indent="0" lvl="3" marL="0" marR="0" rtl="0" algn="r">
              <a:spcBef>
                <a:spcPts val="0"/>
              </a:spcBef>
              <a:buNone/>
              <a:defRPr b="0" i="0" sz="800" u="none" cap="none" strike="noStrike">
                <a:solidFill>
                  <a:srgbClr val="3F3F3F"/>
                </a:solidFill>
                <a:latin typeface="Garamond"/>
                <a:ea typeface="Garamond"/>
                <a:cs typeface="Garamond"/>
                <a:sym typeface="Garamond"/>
              </a:defRPr>
            </a:lvl4pPr>
            <a:lvl5pPr indent="0" lvl="4" marL="0" marR="0" rtl="0" algn="r">
              <a:spcBef>
                <a:spcPts val="0"/>
              </a:spcBef>
              <a:buNone/>
              <a:defRPr b="0" i="0" sz="800" u="none" cap="none" strike="noStrike">
                <a:solidFill>
                  <a:srgbClr val="3F3F3F"/>
                </a:solidFill>
                <a:latin typeface="Garamond"/>
                <a:ea typeface="Garamond"/>
                <a:cs typeface="Garamond"/>
                <a:sym typeface="Garamond"/>
              </a:defRPr>
            </a:lvl5pPr>
            <a:lvl6pPr indent="0" lvl="5" marL="0" marR="0" rtl="0" algn="r">
              <a:spcBef>
                <a:spcPts val="0"/>
              </a:spcBef>
              <a:buNone/>
              <a:defRPr b="0" i="0" sz="800" u="none" cap="none" strike="noStrike">
                <a:solidFill>
                  <a:srgbClr val="3F3F3F"/>
                </a:solidFill>
                <a:latin typeface="Garamond"/>
                <a:ea typeface="Garamond"/>
                <a:cs typeface="Garamond"/>
                <a:sym typeface="Garamond"/>
              </a:defRPr>
            </a:lvl6pPr>
            <a:lvl7pPr indent="0" lvl="6" marL="0" marR="0" rtl="0" algn="r">
              <a:spcBef>
                <a:spcPts val="0"/>
              </a:spcBef>
              <a:buNone/>
              <a:defRPr b="0" i="0" sz="800" u="none" cap="none" strike="noStrike">
                <a:solidFill>
                  <a:srgbClr val="3F3F3F"/>
                </a:solidFill>
                <a:latin typeface="Garamond"/>
                <a:ea typeface="Garamond"/>
                <a:cs typeface="Garamond"/>
                <a:sym typeface="Garamond"/>
              </a:defRPr>
            </a:lvl7pPr>
            <a:lvl8pPr indent="0" lvl="7" marL="0" marR="0" rtl="0" algn="r">
              <a:spcBef>
                <a:spcPts val="0"/>
              </a:spcBef>
              <a:buNone/>
              <a:defRPr b="0" i="0" sz="800" u="none" cap="none" strike="noStrike">
                <a:solidFill>
                  <a:srgbClr val="3F3F3F"/>
                </a:solidFill>
                <a:latin typeface="Garamond"/>
                <a:ea typeface="Garamond"/>
                <a:cs typeface="Garamond"/>
                <a:sym typeface="Garamond"/>
              </a:defRPr>
            </a:lvl8pPr>
            <a:lvl9pPr indent="0" lvl="8" marL="0" marR="0" rtl="0" algn="r">
              <a:spcBef>
                <a:spcPts val="0"/>
              </a:spcBef>
              <a:buNone/>
              <a:defRPr b="0" i="0" sz="8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GB"/>
              <a:t>‹#›</a:t>
            </a:fld>
            <a:endParaRPr/>
          </a:p>
        </p:txBody>
      </p:sp>
      <p:sp>
        <p:nvSpPr>
          <p:cNvPr id="131" name="Google Shape;131;p13"/>
          <p:cNvSpPr/>
          <p:nvPr/>
        </p:nvSpPr>
        <p:spPr>
          <a:xfrm>
            <a:off x="278892" y="281178"/>
            <a:ext cx="8586216" cy="4581144"/>
          </a:xfrm>
          <a:prstGeom prst="rect">
            <a:avLst/>
          </a:prstGeom>
          <a:noFill/>
          <a:ln cap="sq" cmpd="sng" w="9525">
            <a:solidFill>
              <a:srgbClr val="3F3F3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4" name="Shape 224"/>
        <p:cNvGrpSpPr/>
        <p:nvPr/>
      </p:nvGrpSpPr>
      <p:grpSpPr>
        <a:xfrm>
          <a:off x="0" y="0"/>
          <a:ext cx="0" cy="0"/>
          <a:chOff x="0" y="0"/>
          <a:chExt cx="0" cy="0"/>
        </a:xfrm>
      </p:grpSpPr>
      <p:sp>
        <p:nvSpPr>
          <p:cNvPr id="225" name="Google Shape;225;p2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aramond"/>
              <a:ea typeface="Garamond"/>
              <a:cs typeface="Garamond"/>
              <a:sym typeface="Garamond"/>
            </a:endParaRPr>
          </a:p>
        </p:txBody>
      </p:sp>
      <p:sp>
        <p:nvSpPr>
          <p:cNvPr id="226" name="Google Shape;226;p25"/>
          <p:cNvSpPr/>
          <p:nvPr/>
        </p:nvSpPr>
        <p:spPr>
          <a:xfrm>
            <a:off x="339892" y="342900"/>
            <a:ext cx="8461207" cy="4457702"/>
          </a:xfrm>
          <a:prstGeom prst="rect">
            <a:avLst/>
          </a:prstGeom>
          <a:solidFill>
            <a:schemeClr val="lt1"/>
          </a:solidFill>
          <a:ln>
            <a:noFill/>
          </a:ln>
          <a:effectLst>
            <a:outerShdw blurRad="50800" rotWithShape="0" algn="ctr">
              <a:srgbClr val="000000">
                <a:alpha val="65882"/>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7" name="Google Shape;227;p25"/>
          <p:cNvSpPr/>
          <p:nvPr/>
        </p:nvSpPr>
        <p:spPr>
          <a:xfrm>
            <a:off x="462553" y="466345"/>
            <a:ext cx="8215884" cy="4210812"/>
          </a:xfrm>
          <a:prstGeom prst="rect">
            <a:avLst/>
          </a:prstGeom>
          <a:noFill/>
          <a:ln cap="sq" cmpd="sng" w="9525">
            <a:solidFill>
              <a:srgbClr val="3F3F3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 name="Google Shape;228;p25"/>
          <p:cNvSpPr txBox="1"/>
          <p:nvPr>
            <p:ph type="ctrTitle"/>
          </p:nvPr>
        </p:nvSpPr>
        <p:spPr>
          <a:xfrm>
            <a:off x="1291351" y="1822478"/>
            <a:ext cx="5966146" cy="1834499"/>
          </a:xfrm>
          <a:prstGeom prst="rect">
            <a:avLst/>
          </a:prstGeom>
          <a:noFill/>
          <a:ln>
            <a:noFill/>
          </a:ln>
        </p:spPr>
        <p:txBody>
          <a:bodyPr anchorCtr="0" anchor="ctr" bIns="34275" lIns="68575" spcFirstLastPara="1" rIns="68575" wrap="square" tIns="34275">
            <a:normAutofit/>
          </a:bodyPr>
          <a:lstStyle/>
          <a:p>
            <a:pPr indent="0" lvl="0" marL="0" rtl="0" algn="ctr">
              <a:lnSpc>
                <a:spcPct val="83000"/>
              </a:lnSpc>
              <a:spcBef>
                <a:spcPts val="0"/>
              </a:spcBef>
              <a:spcAft>
                <a:spcPts val="0"/>
              </a:spcAft>
              <a:buClr>
                <a:srgbClr val="262626"/>
              </a:buClr>
              <a:buSzPts val="2100"/>
              <a:buFont typeface="Times New Roman"/>
              <a:buNone/>
            </a:pPr>
            <a:r>
              <a:rPr lang="en-GB" sz="2100" cap="none">
                <a:latin typeface="Times New Roman"/>
                <a:ea typeface="Times New Roman"/>
                <a:cs typeface="Times New Roman"/>
                <a:sym typeface="Times New Roman"/>
              </a:rPr>
              <a:t>	Machine learning in Engineering (</a:t>
            </a:r>
            <a:r>
              <a:rPr lang="en-GB" sz="2100">
                <a:latin typeface="Times New Roman"/>
                <a:ea typeface="Times New Roman"/>
                <a:cs typeface="Times New Roman"/>
                <a:sym typeface="Times New Roman"/>
              </a:rPr>
              <a:t>IE7374)</a:t>
            </a:r>
            <a:br>
              <a:rPr lang="en-GB" sz="2100">
                <a:latin typeface="Times New Roman"/>
                <a:ea typeface="Times New Roman"/>
                <a:cs typeface="Times New Roman"/>
                <a:sym typeface="Times New Roman"/>
              </a:rPr>
            </a:br>
            <a:br>
              <a:rPr lang="en-GB" sz="2100">
                <a:latin typeface="Times New Roman"/>
                <a:ea typeface="Times New Roman"/>
                <a:cs typeface="Times New Roman"/>
                <a:sym typeface="Times New Roman"/>
              </a:rPr>
            </a:br>
            <a:r>
              <a:rPr lang="en-GB" sz="2100">
                <a:latin typeface="Times New Roman"/>
                <a:ea typeface="Times New Roman"/>
                <a:cs typeface="Times New Roman"/>
                <a:sym typeface="Times New Roman"/>
              </a:rPr>
              <a:t>PROJECT</a:t>
            </a:r>
            <a:br>
              <a:rPr lang="en-GB" sz="2100">
                <a:latin typeface="Times New Roman"/>
                <a:ea typeface="Times New Roman"/>
                <a:cs typeface="Times New Roman"/>
                <a:sym typeface="Times New Roman"/>
              </a:rPr>
            </a:br>
            <a:br>
              <a:rPr lang="en-GB" sz="2100">
                <a:latin typeface="Times New Roman"/>
                <a:ea typeface="Times New Roman"/>
                <a:cs typeface="Times New Roman"/>
                <a:sym typeface="Times New Roman"/>
              </a:rPr>
            </a:br>
            <a:r>
              <a:rPr lang="en-GB" sz="2100">
                <a:latin typeface="Times New Roman"/>
                <a:ea typeface="Times New Roman"/>
                <a:cs typeface="Times New Roman"/>
                <a:sym typeface="Times New Roman"/>
              </a:rPr>
              <a:t>TOPIC: </a:t>
            </a:r>
            <a:r>
              <a:rPr lang="en-GB" sz="2100" cap="none">
                <a:latin typeface="Times New Roman"/>
                <a:ea typeface="Times New Roman"/>
                <a:cs typeface="Times New Roman"/>
                <a:sym typeface="Times New Roman"/>
              </a:rPr>
              <a:t>Predicti</a:t>
            </a:r>
            <a:r>
              <a:rPr lang="en-GB" sz="2100">
                <a:latin typeface="Times New Roman"/>
                <a:ea typeface="Times New Roman"/>
                <a:cs typeface="Times New Roman"/>
                <a:sym typeface="Times New Roman"/>
              </a:rPr>
              <a:t>ng</a:t>
            </a:r>
            <a:r>
              <a:rPr lang="en-GB" sz="2100" cap="none">
                <a:latin typeface="Times New Roman"/>
                <a:ea typeface="Times New Roman"/>
                <a:cs typeface="Times New Roman"/>
                <a:sym typeface="Times New Roman"/>
              </a:rPr>
              <a:t> term deposit subscription by classification</a:t>
            </a:r>
            <a:endParaRPr sz="2100">
              <a:latin typeface="Times New Roman"/>
              <a:ea typeface="Times New Roman"/>
              <a:cs typeface="Times New Roman"/>
              <a:sym typeface="Times New Roman"/>
            </a:endParaRPr>
          </a:p>
        </p:txBody>
      </p:sp>
      <p:sp>
        <p:nvSpPr>
          <p:cNvPr id="229" name="Google Shape;229;p25"/>
          <p:cNvSpPr txBox="1"/>
          <p:nvPr>
            <p:ph idx="1" type="subTitle"/>
          </p:nvPr>
        </p:nvSpPr>
        <p:spPr>
          <a:xfrm>
            <a:off x="1691201" y="919281"/>
            <a:ext cx="5513028" cy="837487"/>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800"/>
              <a:buNone/>
            </a:pPr>
            <a:r>
              <a:rPr b="1" lang="en-GB" sz="1800">
                <a:solidFill>
                  <a:srgbClr val="D80000"/>
                </a:solidFill>
                <a:latin typeface="Times New Roman"/>
                <a:ea typeface="Times New Roman"/>
                <a:cs typeface="Times New Roman"/>
                <a:sym typeface="Times New Roman"/>
              </a:rPr>
              <a:t>NORTHEASTERN UNIVERSITY</a:t>
            </a:r>
            <a:endParaRPr/>
          </a:p>
          <a:p>
            <a:pPr indent="0" lvl="0" marL="0" rtl="0" algn="ctr">
              <a:lnSpc>
                <a:spcPct val="100000"/>
              </a:lnSpc>
              <a:spcBef>
                <a:spcPts val="500"/>
              </a:spcBef>
              <a:spcAft>
                <a:spcPts val="0"/>
              </a:spcAft>
              <a:buSzPts val="1800"/>
              <a:buNone/>
            </a:pPr>
            <a:r>
              <a:rPr b="1" i="0" lang="en-GB" sz="1800">
                <a:solidFill>
                  <a:srgbClr val="D80000"/>
                </a:solidFill>
                <a:latin typeface="Times New Roman"/>
                <a:ea typeface="Times New Roman"/>
                <a:cs typeface="Times New Roman"/>
                <a:sym typeface="Times New Roman"/>
              </a:rPr>
              <a:t>Boston, Massachusetts </a:t>
            </a:r>
            <a:r>
              <a:rPr b="1" lang="en-GB" sz="1800">
                <a:solidFill>
                  <a:srgbClr val="D80000"/>
                </a:solidFill>
                <a:latin typeface="Times New Roman"/>
                <a:ea typeface="Times New Roman"/>
                <a:cs typeface="Times New Roman"/>
                <a:sym typeface="Times New Roman"/>
              </a:rPr>
              <a:t>(Fall 2021)</a:t>
            </a:r>
            <a:endParaRPr/>
          </a:p>
        </p:txBody>
      </p:sp>
      <p:sp>
        <p:nvSpPr>
          <p:cNvPr id="230" name="Google Shape;230;p25"/>
          <p:cNvSpPr/>
          <p:nvPr/>
        </p:nvSpPr>
        <p:spPr>
          <a:xfrm>
            <a:off x="2276174" y="335118"/>
            <a:ext cx="1440180" cy="54864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1" name="Google Shape;231;p25"/>
          <p:cNvCxnSpPr/>
          <p:nvPr/>
        </p:nvCxnSpPr>
        <p:spPr>
          <a:xfrm>
            <a:off x="2361899" y="335117"/>
            <a:ext cx="0" cy="48006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32" name="Google Shape;232;p25"/>
          <p:cNvCxnSpPr/>
          <p:nvPr/>
        </p:nvCxnSpPr>
        <p:spPr>
          <a:xfrm>
            <a:off x="3630628" y="335117"/>
            <a:ext cx="0" cy="48006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33" name="Google Shape;233;p25"/>
          <p:cNvCxnSpPr/>
          <p:nvPr/>
        </p:nvCxnSpPr>
        <p:spPr>
          <a:xfrm>
            <a:off x="2361899" y="819088"/>
            <a:ext cx="126873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sp>
        <p:nvSpPr>
          <p:cNvPr id="234" name="Google Shape;234;p25"/>
          <p:cNvSpPr txBox="1"/>
          <p:nvPr/>
        </p:nvSpPr>
        <p:spPr>
          <a:xfrm>
            <a:off x="1610867" y="3482285"/>
            <a:ext cx="5671722" cy="1035621"/>
          </a:xfrm>
          <a:prstGeom prst="rect">
            <a:avLst/>
          </a:prstGeom>
          <a:noFill/>
          <a:ln>
            <a:noFill/>
          </a:ln>
        </p:spPr>
        <p:txBody>
          <a:bodyPr anchorCtr="0" anchor="t" bIns="34275" lIns="68575" spcFirstLastPara="1" rIns="68575" wrap="square" tIns="34275">
            <a:normAutofit fontScale="77500" lnSpcReduction="20000"/>
          </a:bodyPr>
          <a:lstStyle/>
          <a:p>
            <a:pPr indent="0" lvl="0" marL="0" marR="0" rtl="0" algn="ctr">
              <a:lnSpc>
                <a:spcPct val="90000"/>
              </a:lnSpc>
              <a:spcBef>
                <a:spcPts val="0"/>
              </a:spcBef>
              <a:spcAft>
                <a:spcPts val="0"/>
              </a:spcAft>
              <a:buClr>
                <a:schemeClr val="accent1"/>
              </a:buClr>
              <a:buSzPct val="100000"/>
              <a:buFont typeface="Calibri"/>
              <a:buNone/>
            </a:pPr>
            <a:r>
              <a:t/>
            </a:r>
            <a:endParaRPr sz="1700">
              <a:solidFill>
                <a:schemeClr val="dk2"/>
              </a:solidFill>
              <a:latin typeface="Times New Roman"/>
              <a:ea typeface="Times New Roman"/>
              <a:cs typeface="Times New Roman"/>
              <a:sym typeface="Times New Roman"/>
            </a:endParaRPr>
          </a:p>
          <a:p>
            <a:pPr indent="0" lvl="0" marL="0" marR="0" rtl="0" algn="ctr">
              <a:lnSpc>
                <a:spcPct val="90000"/>
              </a:lnSpc>
              <a:spcBef>
                <a:spcPts val="1000"/>
              </a:spcBef>
              <a:spcAft>
                <a:spcPts val="0"/>
              </a:spcAft>
              <a:buClr>
                <a:schemeClr val="accent1"/>
              </a:buClr>
              <a:buSzPct val="100000"/>
              <a:buFont typeface="Calibri"/>
              <a:buNone/>
            </a:pPr>
            <a:r>
              <a:rPr lang="en-GB" sz="1700">
                <a:solidFill>
                  <a:schemeClr val="dk2"/>
                </a:solidFill>
                <a:latin typeface="Times New Roman"/>
                <a:ea typeface="Times New Roman"/>
                <a:cs typeface="Times New Roman"/>
                <a:sym typeface="Times New Roman"/>
              </a:rPr>
              <a:t>Anish Kumar Musunuru</a:t>
            </a:r>
            <a:endParaRPr sz="1700">
              <a:solidFill>
                <a:schemeClr val="dk2"/>
              </a:solidFill>
              <a:latin typeface="Times New Roman"/>
              <a:ea typeface="Times New Roman"/>
              <a:cs typeface="Times New Roman"/>
              <a:sym typeface="Times New Roman"/>
            </a:endParaRPr>
          </a:p>
          <a:p>
            <a:pPr indent="0" lvl="0" marL="0" marR="0" rtl="0" algn="ctr">
              <a:lnSpc>
                <a:spcPct val="90000"/>
              </a:lnSpc>
              <a:spcBef>
                <a:spcPts val="1000"/>
              </a:spcBef>
              <a:spcAft>
                <a:spcPts val="0"/>
              </a:spcAft>
              <a:buClr>
                <a:schemeClr val="accent1"/>
              </a:buClr>
              <a:buSzPct val="100000"/>
              <a:buFont typeface="Calibri"/>
              <a:buNone/>
            </a:pPr>
            <a:r>
              <a:rPr lang="en-GB" sz="1700">
                <a:solidFill>
                  <a:schemeClr val="dk2"/>
                </a:solidFill>
                <a:latin typeface="Times New Roman"/>
                <a:ea typeface="Times New Roman"/>
                <a:cs typeface="Times New Roman"/>
                <a:sym typeface="Times New Roman"/>
              </a:rPr>
              <a:t>Karan Paresh</a:t>
            </a:r>
            <a:endParaRPr sz="1700">
              <a:solidFill>
                <a:schemeClr val="dk2"/>
              </a:solidFill>
              <a:latin typeface="Times New Roman"/>
              <a:ea typeface="Times New Roman"/>
              <a:cs typeface="Times New Roman"/>
              <a:sym typeface="Times New Roman"/>
            </a:endParaRPr>
          </a:p>
          <a:p>
            <a:pPr indent="0" lvl="0" marL="0" marR="0" rtl="0" algn="ctr">
              <a:lnSpc>
                <a:spcPct val="90000"/>
              </a:lnSpc>
              <a:spcBef>
                <a:spcPts val="1000"/>
              </a:spcBef>
              <a:spcAft>
                <a:spcPts val="0"/>
              </a:spcAft>
              <a:buClr>
                <a:schemeClr val="accent1"/>
              </a:buClr>
              <a:buSzPct val="100000"/>
              <a:buFont typeface="Calibri"/>
              <a:buNone/>
            </a:pPr>
            <a:r>
              <a:rPr b="0" i="0" lang="en-GB" sz="1700" u="none" cap="none" strike="noStrike">
                <a:solidFill>
                  <a:schemeClr val="dk2"/>
                </a:solidFill>
                <a:latin typeface="Times New Roman"/>
                <a:ea typeface="Times New Roman"/>
                <a:cs typeface="Times New Roman"/>
                <a:sym typeface="Times New Roman"/>
              </a:rPr>
              <a:t>Rashmi Nambiar Pappinisseri Puthenveettil</a:t>
            </a:r>
            <a:endParaRPr b="0" i="0" sz="1700" u="none" cap="none" strike="noStrike">
              <a:solidFill>
                <a:schemeClr val="dk2"/>
              </a:solidFill>
              <a:latin typeface="Times New Roman"/>
              <a:ea typeface="Times New Roman"/>
              <a:cs typeface="Times New Roman"/>
              <a:sym typeface="Times New Roman"/>
            </a:endParaRPr>
          </a:p>
        </p:txBody>
      </p:sp>
      <p:pic>
        <p:nvPicPr>
          <p:cNvPr descr="Northeastern University - Wikipedia" id="235" name="Google Shape;235;p25"/>
          <p:cNvPicPr preferRelativeResize="0"/>
          <p:nvPr/>
        </p:nvPicPr>
        <p:blipFill rotWithShape="1">
          <a:blip r:embed="rId3">
            <a:alphaModFix/>
          </a:blip>
          <a:srcRect b="0" l="0" r="0" t="0"/>
          <a:stretch/>
        </p:blipFill>
        <p:spPr>
          <a:xfrm>
            <a:off x="7504395" y="487001"/>
            <a:ext cx="1137613" cy="11376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97" name="Google Shape;297;p34"/>
          <p:cNvSpPr txBox="1"/>
          <p:nvPr>
            <p:ph idx="1" type="body"/>
          </p:nvPr>
        </p:nvSpPr>
        <p:spPr>
          <a:xfrm>
            <a:off x="800100" y="1577340"/>
            <a:ext cx="7543800" cy="2949000"/>
          </a:xfrm>
          <a:prstGeom prst="rect">
            <a:avLst/>
          </a:prstGeom>
        </p:spPr>
        <p:txBody>
          <a:bodyPr anchorCtr="0" anchor="t" bIns="34275" lIns="68575" spcFirstLastPara="1" rIns="68575" wrap="square" tIns="34275">
            <a:normAutofit/>
          </a:bodyPr>
          <a:lstStyle/>
          <a:p>
            <a:pPr indent="0" lvl="0" marL="0" rtl="0" algn="l">
              <a:spcBef>
                <a:spcPts val="700"/>
              </a:spcBef>
              <a:spcAft>
                <a:spcPts val="0"/>
              </a:spcAft>
              <a:buNone/>
            </a:pPr>
            <a:r>
              <a:t/>
            </a:r>
            <a:endParaRPr/>
          </a:p>
        </p:txBody>
      </p:sp>
      <p:pic>
        <p:nvPicPr>
          <p:cNvPr id="298" name="Google Shape;298;p34"/>
          <p:cNvPicPr preferRelativeResize="0"/>
          <p:nvPr/>
        </p:nvPicPr>
        <p:blipFill>
          <a:blip r:embed="rId3">
            <a:alphaModFix/>
          </a:blip>
          <a:stretch>
            <a:fillRect/>
          </a:stretch>
        </p:blipFill>
        <p:spPr>
          <a:xfrm>
            <a:off x="848875" y="1111875"/>
            <a:ext cx="3214045" cy="2590675"/>
          </a:xfrm>
          <a:prstGeom prst="rect">
            <a:avLst/>
          </a:prstGeom>
          <a:noFill/>
          <a:ln>
            <a:noFill/>
          </a:ln>
        </p:spPr>
      </p:pic>
      <p:pic>
        <p:nvPicPr>
          <p:cNvPr id="299" name="Google Shape;299;p34"/>
          <p:cNvPicPr preferRelativeResize="0"/>
          <p:nvPr/>
        </p:nvPicPr>
        <p:blipFill>
          <a:blip r:embed="rId4">
            <a:alphaModFix/>
          </a:blip>
          <a:stretch>
            <a:fillRect/>
          </a:stretch>
        </p:blipFill>
        <p:spPr>
          <a:xfrm>
            <a:off x="4348050" y="1111875"/>
            <a:ext cx="3312401" cy="2590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885325" y="525450"/>
            <a:ext cx="3075900" cy="486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GB" sz="1200">
                <a:latin typeface="Times New Roman"/>
                <a:ea typeface="Times New Roman"/>
                <a:cs typeface="Times New Roman"/>
                <a:sym typeface="Times New Roman"/>
              </a:rPr>
              <a:t>Boxplot of distribution of age vs subscription status</a:t>
            </a:r>
            <a:endParaRPr sz="1200">
              <a:latin typeface="Times New Roman"/>
              <a:ea typeface="Times New Roman"/>
              <a:cs typeface="Times New Roman"/>
              <a:sym typeface="Times New Roman"/>
            </a:endParaRPr>
          </a:p>
        </p:txBody>
      </p:sp>
      <p:pic>
        <p:nvPicPr>
          <p:cNvPr id="305" name="Google Shape;305;p35"/>
          <p:cNvPicPr preferRelativeResize="0"/>
          <p:nvPr/>
        </p:nvPicPr>
        <p:blipFill>
          <a:blip r:embed="rId3">
            <a:alphaModFix/>
          </a:blip>
          <a:stretch>
            <a:fillRect/>
          </a:stretch>
        </p:blipFill>
        <p:spPr>
          <a:xfrm>
            <a:off x="4572000" y="525450"/>
            <a:ext cx="4092600" cy="4092600"/>
          </a:xfrm>
          <a:prstGeom prst="rect">
            <a:avLst/>
          </a:prstGeom>
          <a:noFill/>
          <a:ln>
            <a:noFill/>
          </a:ln>
        </p:spPr>
      </p:pic>
      <p:pic>
        <p:nvPicPr>
          <p:cNvPr id="306" name="Google Shape;306;p35"/>
          <p:cNvPicPr preferRelativeResize="0"/>
          <p:nvPr/>
        </p:nvPicPr>
        <p:blipFill>
          <a:blip r:embed="rId4">
            <a:alphaModFix/>
          </a:blip>
          <a:stretch>
            <a:fillRect/>
          </a:stretch>
        </p:blipFill>
        <p:spPr>
          <a:xfrm>
            <a:off x="800100" y="1012350"/>
            <a:ext cx="3416587" cy="3576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800100" y="481949"/>
            <a:ext cx="7543800" cy="8100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sz="2600">
                <a:latin typeface="Times New Roman"/>
                <a:ea typeface="Times New Roman"/>
                <a:cs typeface="Times New Roman"/>
                <a:sym typeface="Times New Roman"/>
              </a:rPr>
              <a:t>Correlation plot</a:t>
            </a:r>
            <a:endParaRPr sz="2600">
              <a:latin typeface="Times New Roman"/>
              <a:ea typeface="Times New Roman"/>
              <a:cs typeface="Times New Roman"/>
              <a:sym typeface="Times New Roman"/>
            </a:endParaRPr>
          </a:p>
        </p:txBody>
      </p:sp>
      <p:sp>
        <p:nvSpPr>
          <p:cNvPr id="312" name="Google Shape;312;p36"/>
          <p:cNvSpPr txBox="1"/>
          <p:nvPr>
            <p:ph idx="1" type="body"/>
          </p:nvPr>
        </p:nvSpPr>
        <p:spPr>
          <a:xfrm>
            <a:off x="800100" y="1577340"/>
            <a:ext cx="7543800" cy="2949000"/>
          </a:xfrm>
          <a:prstGeom prst="rect">
            <a:avLst/>
          </a:prstGeom>
        </p:spPr>
        <p:txBody>
          <a:bodyPr anchorCtr="0" anchor="t" bIns="34275" lIns="68575" spcFirstLastPara="1" rIns="68575" wrap="square" tIns="34275">
            <a:normAutofit/>
          </a:bodyPr>
          <a:lstStyle/>
          <a:p>
            <a:pPr indent="0" lvl="0" marL="0" rtl="0" algn="l">
              <a:spcBef>
                <a:spcPts val="700"/>
              </a:spcBef>
              <a:spcAft>
                <a:spcPts val="0"/>
              </a:spcAft>
              <a:buNone/>
            </a:pPr>
            <a:r>
              <a:t/>
            </a:r>
            <a:endParaRPr/>
          </a:p>
        </p:txBody>
      </p:sp>
      <p:pic>
        <p:nvPicPr>
          <p:cNvPr id="313" name="Google Shape;313;p36"/>
          <p:cNvPicPr preferRelativeResize="0"/>
          <p:nvPr/>
        </p:nvPicPr>
        <p:blipFill>
          <a:blip r:embed="rId3">
            <a:alphaModFix/>
          </a:blip>
          <a:stretch>
            <a:fillRect/>
          </a:stretch>
        </p:blipFill>
        <p:spPr>
          <a:xfrm>
            <a:off x="2377750" y="1426050"/>
            <a:ext cx="4097724" cy="3411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a:t>Results</a:t>
            </a:r>
            <a:endParaRPr/>
          </a:p>
        </p:txBody>
      </p:sp>
      <p:sp>
        <p:nvSpPr>
          <p:cNvPr id="319" name="Google Shape;319;p37"/>
          <p:cNvSpPr txBox="1"/>
          <p:nvPr>
            <p:ph idx="1" type="body"/>
          </p:nvPr>
        </p:nvSpPr>
        <p:spPr>
          <a:xfrm>
            <a:off x="1218850" y="1577350"/>
            <a:ext cx="7125000" cy="2949000"/>
          </a:xfrm>
          <a:prstGeom prst="rect">
            <a:avLst/>
          </a:prstGeom>
        </p:spPr>
        <p:txBody>
          <a:bodyPr anchorCtr="0" anchor="t" bIns="34275" lIns="68575" spcFirstLastPara="1" rIns="68575" wrap="square" tIns="34275">
            <a:normAutofit/>
          </a:bodyPr>
          <a:lstStyle/>
          <a:p>
            <a:pPr indent="0" lvl="0" marL="0" rtl="0" algn="l">
              <a:spcBef>
                <a:spcPts val="700"/>
              </a:spcBef>
              <a:spcAft>
                <a:spcPts val="0"/>
              </a:spcAft>
              <a:buNone/>
            </a:pPr>
            <a:r>
              <a:rPr lang="en-GB" sz="1200">
                <a:latin typeface="Times New Roman"/>
                <a:ea typeface="Times New Roman"/>
                <a:cs typeface="Times New Roman"/>
                <a:sym typeface="Times New Roman"/>
              </a:rPr>
              <a:t>Logistic Regression</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200">
                <a:latin typeface="Times New Roman"/>
                <a:ea typeface="Times New Roman"/>
                <a:cs typeface="Times New Roman"/>
                <a:sym typeface="Times New Roman"/>
              </a:rPr>
              <a:t>(a) Learning rate = 0.0001</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200">
                <a:latin typeface="Times New Roman"/>
                <a:ea typeface="Times New Roman"/>
                <a:cs typeface="Times New Roman"/>
                <a:sym typeface="Times New Roman"/>
              </a:rPr>
              <a:t>(b) tolerance = 0</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200">
                <a:latin typeface="Times New Roman"/>
                <a:ea typeface="Times New Roman"/>
                <a:cs typeface="Times New Roman"/>
                <a:sym typeface="Times New Roman"/>
              </a:rPr>
              <a:t>(c) maxiteration = 10000</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700"/>
              </a:spcBef>
              <a:spcAft>
                <a:spcPts val="0"/>
              </a:spcAft>
              <a:buNone/>
            </a:pPr>
            <a:r>
              <a:t/>
            </a:r>
            <a:endParaRPr sz="1200">
              <a:latin typeface="Times New Roman"/>
              <a:ea typeface="Times New Roman"/>
              <a:cs typeface="Times New Roman"/>
              <a:sym typeface="Times New Roman"/>
            </a:endParaRPr>
          </a:p>
        </p:txBody>
      </p:sp>
      <p:pic>
        <p:nvPicPr>
          <p:cNvPr id="320" name="Google Shape;320;p37"/>
          <p:cNvPicPr preferRelativeResize="0"/>
          <p:nvPr/>
        </p:nvPicPr>
        <p:blipFill>
          <a:blip r:embed="rId3">
            <a:alphaModFix/>
          </a:blip>
          <a:stretch>
            <a:fillRect/>
          </a:stretch>
        </p:blipFill>
        <p:spPr>
          <a:xfrm>
            <a:off x="4572000" y="1577350"/>
            <a:ext cx="2875676" cy="294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26" name="Google Shape;326;p38"/>
          <p:cNvSpPr txBox="1"/>
          <p:nvPr>
            <p:ph idx="1" type="body"/>
          </p:nvPr>
        </p:nvSpPr>
        <p:spPr>
          <a:xfrm>
            <a:off x="1304150" y="1583750"/>
            <a:ext cx="7439400" cy="3163500"/>
          </a:xfrm>
          <a:prstGeom prst="rect">
            <a:avLst/>
          </a:prstGeom>
        </p:spPr>
        <p:txBody>
          <a:bodyPr anchorCtr="0" anchor="t" bIns="34275" lIns="68575" spcFirstLastPara="1" rIns="68575" wrap="square" tIns="34275">
            <a:normAutofit/>
          </a:bodyPr>
          <a:lstStyle/>
          <a:p>
            <a:pPr indent="0" lvl="0" marL="0" rtl="0" algn="l">
              <a:spcBef>
                <a:spcPts val="700"/>
              </a:spcBef>
              <a:spcAft>
                <a:spcPts val="0"/>
              </a:spcAft>
              <a:buClr>
                <a:schemeClr val="dk1"/>
              </a:buClr>
              <a:buSzPts val="1100"/>
              <a:buFont typeface="Arial"/>
              <a:buNone/>
            </a:pPr>
            <a:r>
              <a:rPr lang="en-GB" sz="1200">
                <a:latin typeface="Times New Roman"/>
                <a:ea typeface="Times New Roman"/>
                <a:cs typeface="Times New Roman"/>
                <a:sym typeface="Times New Roman"/>
              </a:rPr>
              <a:t>Logistic Regression</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200">
                <a:latin typeface="Times New Roman"/>
                <a:ea typeface="Times New Roman"/>
                <a:cs typeface="Times New Roman"/>
                <a:sym typeface="Times New Roman"/>
              </a:rPr>
              <a:t>(a) Learning rate = 0.01</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200">
                <a:latin typeface="Times New Roman"/>
                <a:ea typeface="Times New Roman"/>
                <a:cs typeface="Times New Roman"/>
                <a:sym typeface="Times New Roman"/>
              </a:rPr>
              <a:t>(b) tolerance = 0</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1200"/>
              </a:spcAft>
              <a:buClr>
                <a:schemeClr val="dk1"/>
              </a:buClr>
              <a:buSzPts val="1100"/>
              <a:buFont typeface="Arial"/>
              <a:buNone/>
            </a:pPr>
            <a:r>
              <a:rPr lang="en-GB" sz="1200">
                <a:latin typeface="Times New Roman"/>
                <a:ea typeface="Times New Roman"/>
                <a:cs typeface="Times New Roman"/>
                <a:sym typeface="Times New Roman"/>
              </a:rPr>
              <a:t>(c) maxiteration = 10000</a:t>
            </a:r>
            <a:endParaRPr/>
          </a:p>
        </p:txBody>
      </p:sp>
      <p:pic>
        <p:nvPicPr>
          <p:cNvPr id="327" name="Google Shape;327;p38"/>
          <p:cNvPicPr preferRelativeResize="0"/>
          <p:nvPr/>
        </p:nvPicPr>
        <p:blipFill>
          <a:blip r:embed="rId3">
            <a:alphaModFix/>
          </a:blip>
          <a:stretch>
            <a:fillRect/>
          </a:stretch>
        </p:blipFill>
        <p:spPr>
          <a:xfrm>
            <a:off x="4119675" y="1583750"/>
            <a:ext cx="2768576" cy="2901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33" name="Google Shape;333;p39"/>
          <p:cNvSpPr txBox="1"/>
          <p:nvPr>
            <p:ph idx="1" type="body"/>
          </p:nvPr>
        </p:nvSpPr>
        <p:spPr>
          <a:xfrm>
            <a:off x="1072575" y="1577350"/>
            <a:ext cx="7271400" cy="2949000"/>
          </a:xfrm>
          <a:prstGeom prst="rect">
            <a:avLst/>
          </a:prstGeom>
        </p:spPr>
        <p:txBody>
          <a:bodyPr anchorCtr="0" anchor="t" bIns="34275" lIns="68575" spcFirstLastPara="1" rIns="68575" wrap="square" tIns="34275">
            <a:normAutofit/>
          </a:bodyPr>
          <a:lstStyle/>
          <a:p>
            <a:pPr indent="0" lvl="0" marL="0" rtl="0" algn="l">
              <a:spcBef>
                <a:spcPts val="700"/>
              </a:spcBef>
              <a:spcAft>
                <a:spcPts val="0"/>
              </a:spcAft>
              <a:buClr>
                <a:schemeClr val="dk1"/>
              </a:buClr>
              <a:buSzPts val="1100"/>
              <a:buFont typeface="Arial"/>
              <a:buNone/>
            </a:pPr>
            <a:r>
              <a:rPr lang="en-GB" sz="1200">
                <a:latin typeface="Times New Roman"/>
                <a:ea typeface="Times New Roman"/>
                <a:cs typeface="Times New Roman"/>
                <a:sym typeface="Times New Roman"/>
              </a:rPr>
              <a:t>Logistic Regression</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200">
                <a:latin typeface="Times New Roman"/>
                <a:ea typeface="Times New Roman"/>
                <a:cs typeface="Times New Roman"/>
                <a:sym typeface="Times New Roman"/>
              </a:rPr>
              <a:t>(a) Learning rate = 1</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200">
                <a:latin typeface="Times New Roman"/>
                <a:ea typeface="Times New Roman"/>
                <a:cs typeface="Times New Roman"/>
                <a:sym typeface="Times New Roman"/>
              </a:rPr>
              <a:t>(b) tolerance = 0</a:t>
            </a:r>
            <a:endParaRPr sz="1200">
              <a:latin typeface="Times New Roman"/>
              <a:ea typeface="Times New Roman"/>
              <a:cs typeface="Times New Roman"/>
              <a:sym typeface="Times New Roman"/>
            </a:endParaRPr>
          </a:p>
          <a:p>
            <a:pPr indent="0" lvl="0" marL="0" rtl="0" algn="just">
              <a:lnSpc>
                <a:spcPct val="115000"/>
              </a:lnSpc>
              <a:spcBef>
                <a:spcPts val="1200"/>
              </a:spcBef>
              <a:spcAft>
                <a:spcPts val="1200"/>
              </a:spcAft>
              <a:buClr>
                <a:schemeClr val="dk1"/>
              </a:buClr>
              <a:buSzPts val="1100"/>
              <a:buFont typeface="Arial"/>
              <a:buNone/>
            </a:pPr>
            <a:r>
              <a:rPr lang="en-GB" sz="1200">
                <a:latin typeface="Times New Roman"/>
                <a:ea typeface="Times New Roman"/>
                <a:cs typeface="Times New Roman"/>
                <a:sym typeface="Times New Roman"/>
              </a:rPr>
              <a:t>(c) maxiteration = 10000</a:t>
            </a:r>
            <a:endParaRPr/>
          </a:p>
        </p:txBody>
      </p:sp>
      <p:pic>
        <p:nvPicPr>
          <p:cNvPr id="334" name="Google Shape;334;p39"/>
          <p:cNvPicPr preferRelativeResize="0"/>
          <p:nvPr/>
        </p:nvPicPr>
        <p:blipFill>
          <a:blip r:embed="rId3">
            <a:alphaModFix/>
          </a:blip>
          <a:stretch>
            <a:fillRect/>
          </a:stretch>
        </p:blipFill>
        <p:spPr>
          <a:xfrm>
            <a:off x="4400000" y="1577350"/>
            <a:ext cx="2876450" cy="3083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sz="3000">
                <a:latin typeface="Times New Roman"/>
                <a:ea typeface="Times New Roman"/>
                <a:cs typeface="Times New Roman"/>
                <a:sym typeface="Times New Roman"/>
              </a:rPr>
              <a:t>Support Vector Machine (SVM)</a:t>
            </a:r>
            <a:endParaRPr sz="3000">
              <a:latin typeface="Times New Roman"/>
              <a:ea typeface="Times New Roman"/>
              <a:cs typeface="Times New Roman"/>
              <a:sym typeface="Times New Roman"/>
            </a:endParaRPr>
          </a:p>
        </p:txBody>
      </p:sp>
      <p:sp>
        <p:nvSpPr>
          <p:cNvPr id="340" name="Google Shape;340;p40"/>
          <p:cNvSpPr txBox="1"/>
          <p:nvPr>
            <p:ph idx="1" type="body"/>
          </p:nvPr>
        </p:nvSpPr>
        <p:spPr>
          <a:xfrm>
            <a:off x="800100" y="1577340"/>
            <a:ext cx="7543800" cy="2949000"/>
          </a:xfrm>
          <a:prstGeom prst="rect">
            <a:avLst/>
          </a:prstGeom>
        </p:spPr>
        <p:txBody>
          <a:bodyPr anchorCtr="0" anchor="t" bIns="34275" lIns="68575" spcFirstLastPara="1" rIns="68575" wrap="square" tIns="34275">
            <a:normAutofit/>
          </a:bodyPr>
          <a:lstStyle/>
          <a:p>
            <a:pPr indent="0" lvl="0" marL="0" rtl="0" algn="l">
              <a:spcBef>
                <a:spcPts val="700"/>
              </a:spcBef>
              <a:spcAft>
                <a:spcPts val="0"/>
              </a:spcAft>
              <a:buNone/>
            </a:pPr>
            <a:r>
              <a:rPr lang="en-GB" sz="1200">
                <a:latin typeface="Times New Roman"/>
                <a:ea typeface="Times New Roman"/>
                <a:cs typeface="Times New Roman"/>
                <a:sym typeface="Times New Roman"/>
              </a:rPr>
              <a:t>Radial Basis Function (</a:t>
            </a:r>
            <a:r>
              <a:rPr lang="en-GB" sz="1200">
                <a:latin typeface="Times New Roman"/>
                <a:ea typeface="Times New Roman"/>
                <a:cs typeface="Times New Roman"/>
                <a:sym typeface="Times New Roman"/>
              </a:rPr>
              <a:t>RBF) Kernel</a:t>
            </a:r>
            <a:endParaRPr sz="1200">
              <a:latin typeface="Times New Roman"/>
              <a:ea typeface="Times New Roman"/>
              <a:cs typeface="Times New Roman"/>
              <a:sym typeface="Times New Roman"/>
            </a:endParaRPr>
          </a:p>
          <a:p>
            <a:pPr indent="0" lvl="0" marL="0" rtl="0" algn="l">
              <a:spcBef>
                <a:spcPts val="700"/>
              </a:spcBef>
              <a:spcAft>
                <a:spcPts val="0"/>
              </a:spcAft>
              <a:buNone/>
            </a:pPr>
            <a:r>
              <a:t/>
            </a:r>
            <a:endParaRPr sz="1200">
              <a:latin typeface="Times New Roman"/>
              <a:ea typeface="Times New Roman"/>
              <a:cs typeface="Times New Roman"/>
              <a:sym typeface="Times New Roman"/>
            </a:endParaRPr>
          </a:p>
        </p:txBody>
      </p:sp>
      <p:pic>
        <p:nvPicPr>
          <p:cNvPr id="341" name="Google Shape;341;p40"/>
          <p:cNvPicPr preferRelativeResize="0"/>
          <p:nvPr/>
        </p:nvPicPr>
        <p:blipFill>
          <a:blip r:embed="rId3">
            <a:alphaModFix/>
          </a:blip>
          <a:stretch>
            <a:fillRect/>
          </a:stretch>
        </p:blipFill>
        <p:spPr>
          <a:xfrm>
            <a:off x="3977170" y="1510645"/>
            <a:ext cx="4188299" cy="1754650"/>
          </a:xfrm>
          <a:prstGeom prst="rect">
            <a:avLst/>
          </a:prstGeom>
          <a:noFill/>
          <a:ln>
            <a:noFill/>
          </a:ln>
        </p:spPr>
      </p:pic>
      <p:pic>
        <p:nvPicPr>
          <p:cNvPr id="342" name="Google Shape;342;p40"/>
          <p:cNvPicPr preferRelativeResize="0"/>
          <p:nvPr/>
        </p:nvPicPr>
        <p:blipFill>
          <a:blip r:embed="rId4">
            <a:alphaModFix/>
          </a:blip>
          <a:stretch>
            <a:fillRect/>
          </a:stretch>
        </p:blipFill>
        <p:spPr>
          <a:xfrm>
            <a:off x="3977175" y="3416849"/>
            <a:ext cx="1885950" cy="8341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sz="3400">
                <a:latin typeface="Times New Roman"/>
                <a:ea typeface="Times New Roman"/>
                <a:cs typeface="Times New Roman"/>
                <a:sym typeface="Times New Roman"/>
              </a:rPr>
              <a:t>Neural Network</a:t>
            </a:r>
            <a:endParaRPr sz="3400">
              <a:latin typeface="Times New Roman"/>
              <a:ea typeface="Times New Roman"/>
              <a:cs typeface="Times New Roman"/>
              <a:sym typeface="Times New Roman"/>
            </a:endParaRPr>
          </a:p>
        </p:txBody>
      </p:sp>
      <p:sp>
        <p:nvSpPr>
          <p:cNvPr id="348" name="Google Shape;348;p41"/>
          <p:cNvSpPr txBox="1"/>
          <p:nvPr>
            <p:ph idx="1" type="body"/>
          </p:nvPr>
        </p:nvSpPr>
        <p:spPr>
          <a:xfrm>
            <a:off x="800100" y="1577340"/>
            <a:ext cx="7543800" cy="2949000"/>
          </a:xfrm>
          <a:prstGeom prst="rect">
            <a:avLst/>
          </a:prstGeom>
        </p:spPr>
        <p:txBody>
          <a:bodyPr anchorCtr="0" anchor="t" bIns="34275" lIns="68575" spcFirstLastPara="1" rIns="68575" wrap="square" tIns="34275">
            <a:normAutofit/>
          </a:bodyPr>
          <a:lstStyle/>
          <a:p>
            <a:pPr indent="0" lvl="0" marL="0" rtl="0" algn="l">
              <a:spcBef>
                <a:spcPts val="700"/>
              </a:spcBef>
              <a:spcAft>
                <a:spcPts val="0"/>
              </a:spcAft>
              <a:buNone/>
            </a:pPr>
            <a:r>
              <a:t/>
            </a:r>
            <a:endParaRPr/>
          </a:p>
        </p:txBody>
      </p:sp>
      <p:pic>
        <p:nvPicPr>
          <p:cNvPr id="349" name="Google Shape;349;p41"/>
          <p:cNvPicPr preferRelativeResize="0"/>
          <p:nvPr/>
        </p:nvPicPr>
        <p:blipFill>
          <a:blip r:embed="rId3">
            <a:alphaModFix/>
          </a:blip>
          <a:stretch>
            <a:fillRect/>
          </a:stretch>
        </p:blipFill>
        <p:spPr>
          <a:xfrm>
            <a:off x="1426238" y="1865838"/>
            <a:ext cx="6010275" cy="2447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idx="1" type="body"/>
          </p:nvPr>
        </p:nvSpPr>
        <p:spPr>
          <a:xfrm>
            <a:off x="800100" y="1577340"/>
            <a:ext cx="7543800" cy="2949000"/>
          </a:xfrm>
          <a:prstGeom prst="rect">
            <a:avLst/>
          </a:prstGeom>
        </p:spPr>
        <p:txBody>
          <a:bodyPr anchorCtr="0" anchor="t" bIns="34275" lIns="68575" spcFirstLastPara="1" rIns="68575" wrap="square" tIns="34275">
            <a:normAutofit/>
          </a:bodyPr>
          <a:lstStyle/>
          <a:p>
            <a:pPr indent="0" lvl="0" marL="0" rtl="0" algn="l">
              <a:spcBef>
                <a:spcPts val="700"/>
              </a:spcBef>
              <a:spcAft>
                <a:spcPts val="0"/>
              </a:spcAft>
              <a:buNone/>
            </a:pPr>
            <a:r>
              <a:t/>
            </a:r>
            <a:endParaRPr/>
          </a:p>
        </p:txBody>
      </p:sp>
      <p:pic>
        <p:nvPicPr>
          <p:cNvPr id="355" name="Google Shape;355;p42"/>
          <p:cNvPicPr preferRelativeResize="0"/>
          <p:nvPr/>
        </p:nvPicPr>
        <p:blipFill>
          <a:blip r:embed="rId3">
            <a:alphaModFix/>
          </a:blip>
          <a:stretch>
            <a:fillRect/>
          </a:stretch>
        </p:blipFill>
        <p:spPr>
          <a:xfrm>
            <a:off x="2240875" y="1803875"/>
            <a:ext cx="4662250" cy="2345975"/>
          </a:xfrm>
          <a:prstGeom prst="rect">
            <a:avLst/>
          </a:prstGeom>
          <a:noFill/>
          <a:ln>
            <a:noFill/>
          </a:ln>
        </p:spPr>
      </p:pic>
      <p:sp>
        <p:nvSpPr>
          <p:cNvPr id="356" name="Google Shape;356;p42"/>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sz="3400">
                <a:latin typeface="Times New Roman"/>
                <a:ea typeface="Times New Roman"/>
                <a:cs typeface="Times New Roman"/>
                <a:sym typeface="Times New Roman"/>
              </a:rPr>
              <a:t>Neural Network</a:t>
            </a:r>
            <a:endParaRPr sz="34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idx="1" type="body"/>
          </p:nvPr>
        </p:nvSpPr>
        <p:spPr>
          <a:xfrm>
            <a:off x="800100" y="1577340"/>
            <a:ext cx="7543800" cy="2949000"/>
          </a:xfrm>
          <a:prstGeom prst="rect">
            <a:avLst/>
          </a:prstGeom>
        </p:spPr>
        <p:txBody>
          <a:bodyPr anchorCtr="0" anchor="t" bIns="34275" lIns="68575" spcFirstLastPara="1" rIns="68575" wrap="square" tIns="34275">
            <a:normAutofit/>
          </a:bodyPr>
          <a:lstStyle/>
          <a:p>
            <a:pPr indent="-304800" lvl="0" marL="457200" rtl="0" algn="just">
              <a:lnSpc>
                <a:spcPct val="115000"/>
              </a:lnSpc>
              <a:spcBef>
                <a:spcPts val="1200"/>
              </a:spcBef>
              <a:spcAft>
                <a:spcPts val="0"/>
              </a:spcAft>
              <a:buSzPts val="1200"/>
              <a:buFont typeface="Times New Roman"/>
              <a:buChar char="◦"/>
            </a:pPr>
            <a:r>
              <a:rPr lang="en-GB" sz="1200">
                <a:latin typeface="Times New Roman"/>
                <a:ea typeface="Times New Roman"/>
                <a:cs typeface="Times New Roman"/>
                <a:sym typeface="Times New Roman"/>
              </a:rPr>
              <a:t>Throughout the course of the project, we incorporated techniques taught in class. For our baseline model, we used a logistic regression model. This model is a linear classifier. As the data we used was linearly separable, we saw that the baseline model performed well on the dataset.</a:t>
            </a:r>
            <a:endParaRPr sz="1200">
              <a:latin typeface="Times New Roman"/>
              <a:ea typeface="Times New Roman"/>
              <a:cs typeface="Times New Roman"/>
              <a:sym typeface="Times New Roman"/>
            </a:endParaRPr>
          </a:p>
          <a:p>
            <a:pPr indent="-304800" lvl="0" marL="457200" rtl="0" algn="just">
              <a:lnSpc>
                <a:spcPct val="115000"/>
              </a:lnSpc>
              <a:spcBef>
                <a:spcPts val="1000"/>
              </a:spcBef>
              <a:spcAft>
                <a:spcPts val="0"/>
              </a:spcAft>
              <a:buSzPts val="1200"/>
              <a:buFont typeface="Times New Roman"/>
              <a:buChar char="◦"/>
            </a:pPr>
            <a:r>
              <a:rPr lang="en-GB" sz="1200">
                <a:latin typeface="Times New Roman"/>
                <a:ea typeface="Times New Roman"/>
                <a:cs typeface="Times New Roman"/>
                <a:sym typeface="Times New Roman"/>
              </a:rPr>
              <a:t>The second classification Machine Learning model we implemented was SVM using RBF Kernel. As this model is a non-linear classifier, it performed worst as compared to the logistic regression model.</a:t>
            </a:r>
            <a:endParaRPr sz="1200">
              <a:latin typeface="Times New Roman"/>
              <a:ea typeface="Times New Roman"/>
              <a:cs typeface="Times New Roman"/>
              <a:sym typeface="Times New Roman"/>
            </a:endParaRPr>
          </a:p>
          <a:p>
            <a:pPr indent="-304800" lvl="0" marL="457200" rtl="0" algn="just">
              <a:lnSpc>
                <a:spcPct val="115000"/>
              </a:lnSpc>
              <a:spcBef>
                <a:spcPts val="1000"/>
              </a:spcBef>
              <a:spcAft>
                <a:spcPts val="0"/>
              </a:spcAft>
              <a:buSzPts val="1200"/>
              <a:buFont typeface="Times New Roman"/>
              <a:buChar char="◦"/>
            </a:pPr>
            <a:r>
              <a:rPr lang="en-GB" sz="1200">
                <a:latin typeface="Times New Roman"/>
                <a:ea typeface="Times New Roman"/>
                <a:cs typeface="Times New Roman"/>
                <a:sym typeface="Times New Roman"/>
              </a:rPr>
              <a:t>The final model we implemented is a feed-forward neural network using the Tensorflow and Keras packages. Through the implementation process, by playing around with the number of hidden layers, we found out that one hidden layer neural network model performs the best.</a:t>
            </a:r>
            <a:endParaRPr sz="1200">
              <a:latin typeface="Times New Roman"/>
              <a:ea typeface="Times New Roman"/>
              <a:cs typeface="Times New Roman"/>
              <a:sym typeface="Times New Roman"/>
            </a:endParaRPr>
          </a:p>
          <a:p>
            <a:pPr indent="0" lvl="0" marL="457200" rtl="0" algn="just">
              <a:spcBef>
                <a:spcPts val="1200"/>
              </a:spcBef>
              <a:spcAft>
                <a:spcPts val="0"/>
              </a:spcAft>
              <a:buNone/>
            </a:pPr>
            <a:r>
              <a:t/>
            </a:r>
            <a:endParaRPr sz="1200">
              <a:latin typeface="Times New Roman"/>
              <a:ea typeface="Times New Roman"/>
              <a:cs typeface="Times New Roman"/>
              <a:sym typeface="Times New Roman"/>
            </a:endParaRPr>
          </a:p>
        </p:txBody>
      </p:sp>
      <p:sp>
        <p:nvSpPr>
          <p:cNvPr id="362" name="Google Shape;362;p43"/>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sz="3400">
                <a:latin typeface="Times New Roman"/>
                <a:ea typeface="Times New Roman"/>
                <a:cs typeface="Times New Roman"/>
                <a:sym typeface="Times New Roman"/>
              </a:rPr>
              <a:t>Conclusion</a:t>
            </a:r>
            <a:endParaRPr sz="34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692458" y="409440"/>
            <a:ext cx="7488000" cy="7770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262626"/>
              </a:buClr>
              <a:buSzPts val="3000"/>
              <a:buFont typeface="Times New Roman"/>
              <a:buNone/>
            </a:pPr>
            <a:r>
              <a:rPr lang="en-GB" sz="3000">
                <a:latin typeface="Times New Roman"/>
                <a:ea typeface="Times New Roman"/>
                <a:cs typeface="Times New Roman"/>
                <a:sym typeface="Times New Roman"/>
              </a:rPr>
              <a:t>Agenda</a:t>
            </a:r>
            <a:endParaRPr>
              <a:latin typeface="Times New Roman"/>
              <a:ea typeface="Times New Roman"/>
              <a:cs typeface="Times New Roman"/>
              <a:sym typeface="Times New Roman"/>
            </a:endParaRPr>
          </a:p>
        </p:txBody>
      </p:sp>
      <p:sp>
        <p:nvSpPr>
          <p:cNvPr id="241" name="Google Shape;241;p26"/>
          <p:cNvSpPr txBox="1"/>
          <p:nvPr>
            <p:ph idx="1" type="body"/>
          </p:nvPr>
        </p:nvSpPr>
        <p:spPr>
          <a:xfrm>
            <a:off x="893325" y="1243225"/>
            <a:ext cx="7357500" cy="3360900"/>
          </a:xfrm>
          <a:prstGeom prst="rect">
            <a:avLst/>
          </a:prstGeom>
          <a:noFill/>
          <a:ln>
            <a:noFill/>
          </a:ln>
        </p:spPr>
        <p:txBody>
          <a:bodyPr anchorCtr="0" anchor="t" bIns="34275" lIns="68575" spcFirstLastPara="1" rIns="68575" wrap="square" tIns="34275">
            <a:normAutofit/>
          </a:bodyPr>
          <a:lstStyle/>
          <a:p>
            <a:pPr indent="-241300" lvl="0" marL="254000" rtl="0" algn="l">
              <a:lnSpc>
                <a:spcPct val="100000"/>
              </a:lnSpc>
              <a:spcBef>
                <a:spcPts val="0"/>
              </a:spcBef>
              <a:spcAft>
                <a:spcPts val="0"/>
              </a:spcAft>
              <a:buSzPts val="1400"/>
              <a:buFont typeface="Times New Roman"/>
              <a:buAutoNum type="arabicPeriod"/>
            </a:pPr>
            <a:r>
              <a:rPr lang="en-GB">
                <a:latin typeface="Times New Roman"/>
                <a:ea typeface="Times New Roman"/>
                <a:cs typeface="Times New Roman"/>
                <a:sym typeface="Times New Roman"/>
              </a:rPr>
              <a:t>Introduction	</a:t>
            </a:r>
            <a:endParaRPr>
              <a:latin typeface="Times New Roman"/>
              <a:ea typeface="Times New Roman"/>
              <a:cs typeface="Times New Roman"/>
              <a:sym typeface="Times New Roman"/>
            </a:endParaRPr>
          </a:p>
          <a:p>
            <a:pPr indent="-241300" lvl="0" marL="254000" rtl="0" algn="l">
              <a:lnSpc>
                <a:spcPct val="100000"/>
              </a:lnSpc>
              <a:spcBef>
                <a:spcPts val="1000"/>
              </a:spcBef>
              <a:spcAft>
                <a:spcPts val="0"/>
              </a:spcAft>
              <a:buSzPts val="1400"/>
              <a:buFont typeface="Times New Roman"/>
              <a:buAutoNum type="arabicPeriod"/>
            </a:pPr>
            <a:r>
              <a:rPr lang="en-GB">
                <a:latin typeface="Times New Roman"/>
                <a:ea typeface="Times New Roman"/>
                <a:cs typeface="Times New Roman"/>
                <a:sym typeface="Times New Roman"/>
              </a:rPr>
              <a:t>Data description</a:t>
            </a:r>
            <a:endParaRPr>
              <a:latin typeface="Times New Roman"/>
              <a:ea typeface="Times New Roman"/>
              <a:cs typeface="Times New Roman"/>
              <a:sym typeface="Times New Roman"/>
            </a:endParaRPr>
          </a:p>
          <a:p>
            <a:pPr indent="-241300" lvl="0" marL="254000" rtl="0" algn="l">
              <a:lnSpc>
                <a:spcPct val="100000"/>
              </a:lnSpc>
              <a:spcBef>
                <a:spcPts val="1000"/>
              </a:spcBef>
              <a:spcAft>
                <a:spcPts val="0"/>
              </a:spcAft>
              <a:buSzPts val="1400"/>
              <a:buFont typeface="Times New Roman"/>
              <a:buAutoNum type="arabicPeriod"/>
            </a:pPr>
            <a:r>
              <a:rPr lang="en-GB">
                <a:latin typeface="Times New Roman"/>
                <a:ea typeface="Times New Roman"/>
                <a:cs typeface="Times New Roman"/>
                <a:sym typeface="Times New Roman"/>
              </a:rPr>
              <a:t>Methods</a:t>
            </a:r>
            <a:endParaRPr>
              <a:latin typeface="Times New Roman"/>
              <a:ea typeface="Times New Roman"/>
              <a:cs typeface="Times New Roman"/>
              <a:sym typeface="Times New Roman"/>
            </a:endParaRPr>
          </a:p>
          <a:p>
            <a:pPr indent="-241300" lvl="0" marL="254000" rtl="0" algn="l">
              <a:lnSpc>
                <a:spcPct val="100000"/>
              </a:lnSpc>
              <a:spcBef>
                <a:spcPts val="1000"/>
              </a:spcBef>
              <a:spcAft>
                <a:spcPts val="0"/>
              </a:spcAft>
              <a:buSzPts val="1400"/>
              <a:buFont typeface="Times New Roman"/>
              <a:buAutoNum type="arabicPeriod"/>
            </a:pPr>
            <a:r>
              <a:rPr lang="en-GB">
                <a:latin typeface="Times New Roman"/>
                <a:ea typeface="Times New Roman"/>
                <a:cs typeface="Times New Roman"/>
                <a:sym typeface="Times New Roman"/>
              </a:rPr>
              <a:t>EDA</a:t>
            </a:r>
            <a:endParaRPr>
              <a:latin typeface="Times New Roman"/>
              <a:ea typeface="Times New Roman"/>
              <a:cs typeface="Times New Roman"/>
              <a:sym typeface="Times New Roman"/>
            </a:endParaRPr>
          </a:p>
          <a:p>
            <a:pPr indent="-241300" lvl="0" marL="254000" rtl="0" algn="l">
              <a:lnSpc>
                <a:spcPct val="100000"/>
              </a:lnSpc>
              <a:spcBef>
                <a:spcPts val="1000"/>
              </a:spcBef>
              <a:spcAft>
                <a:spcPts val="0"/>
              </a:spcAft>
              <a:buSzPts val="1400"/>
              <a:buFont typeface="Times New Roman"/>
              <a:buAutoNum type="arabicPeriod"/>
            </a:pPr>
            <a:r>
              <a:rPr lang="en-GB">
                <a:latin typeface="Times New Roman"/>
                <a:ea typeface="Times New Roman"/>
                <a:cs typeface="Times New Roman"/>
                <a:sym typeface="Times New Roman"/>
              </a:rPr>
              <a:t>Results</a:t>
            </a:r>
            <a:endParaRPr>
              <a:latin typeface="Times New Roman"/>
              <a:ea typeface="Times New Roman"/>
              <a:cs typeface="Times New Roman"/>
              <a:sym typeface="Times New Roman"/>
            </a:endParaRPr>
          </a:p>
          <a:p>
            <a:pPr indent="-241300" lvl="0" marL="254000" rtl="0" algn="l">
              <a:lnSpc>
                <a:spcPct val="100000"/>
              </a:lnSpc>
              <a:spcBef>
                <a:spcPts val="1000"/>
              </a:spcBef>
              <a:spcAft>
                <a:spcPts val="0"/>
              </a:spcAft>
              <a:buSzPts val="1400"/>
              <a:buFont typeface="Times New Roman"/>
              <a:buAutoNum type="arabicPeriod"/>
            </a:pPr>
            <a:r>
              <a:rPr lang="en-GB">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a:p>
            <a:pPr indent="0" lvl="0" marL="0" rtl="0" algn="l">
              <a:lnSpc>
                <a:spcPct val="100000"/>
              </a:lnSpc>
              <a:spcBef>
                <a:spcPts val="1000"/>
              </a:spcBef>
              <a:spcAft>
                <a:spcPts val="0"/>
              </a:spcAft>
              <a:buSzPts val="1400"/>
              <a:buNone/>
            </a:pPr>
            <a:r>
              <a:t/>
            </a:r>
            <a:endParaRPr>
              <a:latin typeface="Times New Roman"/>
              <a:ea typeface="Times New Roman"/>
              <a:cs typeface="Times New Roman"/>
              <a:sym typeface="Times New Roman"/>
            </a:endParaRPr>
          </a:p>
        </p:txBody>
      </p:sp>
      <p:sp>
        <p:nvSpPr>
          <p:cNvPr id="242" name="Google Shape;242;p26"/>
          <p:cNvSpPr txBox="1"/>
          <p:nvPr>
            <p:ph idx="12" type="sldNum"/>
          </p:nvPr>
        </p:nvSpPr>
        <p:spPr>
          <a:xfrm>
            <a:off x="7761401" y="4660901"/>
            <a:ext cx="1097280" cy="192024"/>
          </a:xfrm>
          <a:prstGeom prst="rect">
            <a:avLst/>
          </a:prstGeom>
          <a:noFill/>
          <a:ln>
            <a:noFill/>
          </a:ln>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pic>
        <p:nvPicPr>
          <p:cNvPr id="248" name="Google Shape;248;p27"/>
          <p:cNvPicPr preferRelativeResize="0"/>
          <p:nvPr/>
        </p:nvPicPr>
        <p:blipFill>
          <a:blip r:embed="rId3">
            <a:alphaModFix/>
          </a:blip>
          <a:stretch>
            <a:fillRect/>
          </a:stretch>
        </p:blipFill>
        <p:spPr>
          <a:xfrm>
            <a:off x="5452750" y="2226450"/>
            <a:ext cx="3348076" cy="2231499"/>
          </a:xfrm>
          <a:prstGeom prst="rect">
            <a:avLst/>
          </a:prstGeom>
          <a:noFill/>
          <a:ln>
            <a:noFill/>
          </a:ln>
        </p:spPr>
      </p:pic>
      <p:sp>
        <p:nvSpPr>
          <p:cNvPr id="249" name="Google Shape;249;p27"/>
          <p:cNvSpPr txBox="1"/>
          <p:nvPr>
            <p:ph idx="1" type="body"/>
          </p:nvPr>
        </p:nvSpPr>
        <p:spPr>
          <a:xfrm>
            <a:off x="800100" y="1327475"/>
            <a:ext cx="7404900" cy="857700"/>
          </a:xfrm>
          <a:prstGeom prst="rect">
            <a:avLst/>
          </a:prstGeom>
        </p:spPr>
        <p:txBody>
          <a:bodyPr anchorCtr="0" anchor="t" bIns="34275" lIns="68575" spcFirstLastPara="1" rIns="68575" wrap="square" tIns="34275">
            <a:noAutofit/>
          </a:bodyPr>
          <a:lstStyle/>
          <a:p>
            <a:pPr indent="-304800" lvl="0" marL="457200" rtl="0" algn="just">
              <a:lnSpc>
                <a:spcPct val="115000"/>
              </a:lnSpc>
              <a:spcBef>
                <a:spcPts val="1200"/>
              </a:spcBef>
              <a:spcAft>
                <a:spcPts val="0"/>
              </a:spcAft>
              <a:buSzPts val="1200"/>
              <a:buFont typeface="Times New Roman"/>
              <a:buChar char="◦"/>
            </a:pPr>
            <a:r>
              <a:rPr lang="en-GB" sz="1200">
                <a:latin typeface="Times New Roman"/>
                <a:ea typeface="Times New Roman"/>
                <a:cs typeface="Times New Roman"/>
                <a:sym typeface="Times New Roman"/>
              </a:rPr>
              <a:t>Banks offer term deposits to its customers on a fixed interest rate over a fixed period of time. This amount is usually used by the banks to loan the amount to other customers.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p:txBody>
      </p:sp>
      <p:sp>
        <p:nvSpPr>
          <p:cNvPr id="250" name="Google Shape;250;p27"/>
          <p:cNvSpPr txBox="1"/>
          <p:nvPr>
            <p:ph idx="1" type="body"/>
          </p:nvPr>
        </p:nvSpPr>
        <p:spPr>
          <a:xfrm>
            <a:off x="800100" y="2226450"/>
            <a:ext cx="4611300" cy="2006400"/>
          </a:xfrm>
          <a:prstGeom prst="rect">
            <a:avLst/>
          </a:prstGeom>
        </p:spPr>
        <p:txBody>
          <a:bodyPr anchorCtr="0" anchor="t" bIns="34275" lIns="68575" spcFirstLastPara="1" rIns="68575" wrap="square" tIns="34275">
            <a:normAutofit/>
          </a:bodyPr>
          <a:lstStyle/>
          <a:p>
            <a:pPr indent="-304800" lvl="0" marL="457200" rtl="0" algn="just">
              <a:lnSpc>
                <a:spcPct val="115000"/>
              </a:lnSpc>
              <a:spcBef>
                <a:spcPts val="1200"/>
              </a:spcBef>
              <a:spcAft>
                <a:spcPts val="0"/>
              </a:spcAft>
              <a:buSzPts val="1200"/>
              <a:buFont typeface="Times New Roman"/>
              <a:buChar char="◦"/>
            </a:pPr>
            <a:r>
              <a:rPr lang="en-GB" sz="1200">
                <a:latin typeface="Times New Roman"/>
                <a:ea typeface="Times New Roman"/>
                <a:cs typeface="Times New Roman"/>
                <a:sym typeface="Times New Roman"/>
              </a:rPr>
              <a:t>The loan is given with a higher interest rate so that banks can make profit which is called net interest margin. If the term deposit is withdrawn before the fixed period, a penalty fee is to be paid to the bank.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a:latin typeface="Times New Roman"/>
                <a:ea typeface="Times New Roman"/>
                <a:cs typeface="Times New Roman"/>
                <a:sym typeface="Times New Roman"/>
              </a:rPr>
              <a:t>Data Description</a:t>
            </a:r>
            <a:endParaRPr>
              <a:latin typeface="Times New Roman"/>
              <a:ea typeface="Times New Roman"/>
              <a:cs typeface="Times New Roman"/>
              <a:sym typeface="Times New Roman"/>
            </a:endParaRPr>
          </a:p>
        </p:txBody>
      </p:sp>
      <p:sp>
        <p:nvSpPr>
          <p:cNvPr id="256" name="Google Shape;256;p28"/>
          <p:cNvSpPr txBox="1"/>
          <p:nvPr>
            <p:ph idx="1" type="body"/>
          </p:nvPr>
        </p:nvSpPr>
        <p:spPr>
          <a:xfrm>
            <a:off x="800100" y="1577340"/>
            <a:ext cx="7543800" cy="2949000"/>
          </a:xfrm>
          <a:prstGeom prst="rect">
            <a:avLst/>
          </a:prstGeom>
        </p:spPr>
        <p:txBody>
          <a:bodyPr anchorCtr="0" anchor="t" bIns="34275" lIns="68575" spcFirstLastPara="1" rIns="68575" wrap="square" tIns="34275">
            <a:normAutofit/>
          </a:bodyPr>
          <a:lstStyle/>
          <a:p>
            <a:pPr indent="-304800" lvl="0" marL="457200" rtl="0" algn="l">
              <a:spcBef>
                <a:spcPts val="700"/>
              </a:spcBef>
              <a:spcAft>
                <a:spcPts val="0"/>
              </a:spcAft>
              <a:buSzPts val="1200"/>
              <a:buFont typeface="Times New Roman"/>
              <a:buChar char="◦"/>
            </a:pPr>
            <a:r>
              <a:rPr lang="en-GB" sz="1200">
                <a:latin typeface="Times New Roman"/>
                <a:ea typeface="Times New Roman"/>
                <a:cs typeface="Times New Roman"/>
                <a:sym typeface="Times New Roman"/>
              </a:rPr>
              <a:t>The dataset used in this project deals with direct marketing campaigns for term deposit of a Portuguese banking institution. The campaigns are done on phone calls. The dataset consists of 4521 records with 16 attributes. </a:t>
            </a:r>
            <a:endParaRPr sz="1200">
              <a:latin typeface="Times New Roman"/>
              <a:ea typeface="Times New Roman"/>
              <a:cs typeface="Times New Roman"/>
              <a:sym typeface="Times New Roman"/>
            </a:endParaRPr>
          </a:p>
          <a:p>
            <a:pPr indent="0" lvl="0" marL="0" rtl="0" algn="l">
              <a:spcBef>
                <a:spcPts val="700"/>
              </a:spcBef>
              <a:spcAft>
                <a:spcPts val="0"/>
              </a:spcAft>
              <a:buNone/>
            </a:pPr>
            <a:r>
              <a:t/>
            </a:r>
            <a:endParaRPr sz="1200">
              <a:latin typeface="Times New Roman"/>
              <a:ea typeface="Times New Roman"/>
              <a:cs typeface="Times New Roman"/>
              <a:sym typeface="Times New Roman"/>
            </a:endParaRPr>
          </a:p>
          <a:p>
            <a:pPr indent="0" lvl="0" marL="0" rtl="0" algn="l">
              <a:spcBef>
                <a:spcPts val="700"/>
              </a:spcBef>
              <a:spcAft>
                <a:spcPts val="0"/>
              </a:spcAft>
              <a:buNone/>
            </a:pPr>
            <a:r>
              <a:t/>
            </a:r>
            <a:endParaRPr sz="1200">
              <a:latin typeface="Times New Roman"/>
              <a:ea typeface="Times New Roman"/>
              <a:cs typeface="Times New Roman"/>
              <a:sym typeface="Times New Roman"/>
            </a:endParaRPr>
          </a:p>
          <a:p>
            <a:pPr indent="0" lvl="0" marL="0" rtl="0" algn="l">
              <a:spcBef>
                <a:spcPts val="700"/>
              </a:spcBef>
              <a:spcAft>
                <a:spcPts val="0"/>
              </a:spcAft>
              <a:buNone/>
            </a:pPr>
            <a:r>
              <a:t/>
            </a:r>
            <a:endParaRPr sz="1200">
              <a:latin typeface="Times New Roman"/>
              <a:ea typeface="Times New Roman"/>
              <a:cs typeface="Times New Roman"/>
              <a:sym typeface="Times New Roman"/>
            </a:endParaRPr>
          </a:p>
          <a:p>
            <a:pPr indent="0" lvl="0" marL="0" rtl="0" algn="l">
              <a:spcBef>
                <a:spcPts val="700"/>
              </a:spcBef>
              <a:spcAft>
                <a:spcPts val="0"/>
              </a:spcAft>
              <a:buNone/>
            </a:pPr>
            <a:r>
              <a:t/>
            </a:r>
            <a:endParaRPr sz="1200">
              <a:latin typeface="Times New Roman"/>
              <a:ea typeface="Times New Roman"/>
              <a:cs typeface="Times New Roman"/>
              <a:sym typeface="Times New Roman"/>
            </a:endParaRPr>
          </a:p>
          <a:p>
            <a:pPr indent="0" lvl="0" marL="457200" rtl="0" algn="l">
              <a:spcBef>
                <a:spcPts val="700"/>
              </a:spcBef>
              <a:spcAft>
                <a:spcPts val="0"/>
              </a:spcAft>
              <a:buNone/>
            </a:pPr>
            <a:r>
              <a:t/>
            </a:r>
            <a:endParaRPr sz="1200">
              <a:latin typeface="Times New Roman"/>
              <a:ea typeface="Times New Roman"/>
              <a:cs typeface="Times New Roman"/>
              <a:sym typeface="Times New Roman"/>
            </a:endParaRPr>
          </a:p>
          <a:p>
            <a:pPr indent="-304800" lvl="0" marL="457200" rtl="0" algn="l">
              <a:spcBef>
                <a:spcPts val="700"/>
              </a:spcBef>
              <a:spcAft>
                <a:spcPts val="0"/>
              </a:spcAft>
              <a:buSzPts val="1200"/>
              <a:buFont typeface="Times New Roman"/>
              <a:buChar char="◦"/>
            </a:pPr>
            <a:r>
              <a:rPr lang="en-GB" sz="1200">
                <a:latin typeface="Times New Roman"/>
                <a:ea typeface="Times New Roman"/>
                <a:cs typeface="Times New Roman"/>
                <a:sym typeface="Times New Roman"/>
              </a:rPr>
              <a:t>The goal is to predict whether the product (the bank term deposit) would be subscribed to or not.</a:t>
            </a:r>
            <a:endParaRPr sz="1200">
              <a:latin typeface="Times New Roman"/>
              <a:ea typeface="Times New Roman"/>
              <a:cs typeface="Times New Roman"/>
              <a:sym typeface="Times New Roman"/>
            </a:endParaRPr>
          </a:p>
        </p:txBody>
      </p:sp>
      <p:pic>
        <p:nvPicPr>
          <p:cNvPr id="257" name="Google Shape;257;p28"/>
          <p:cNvPicPr preferRelativeResize="0"/>
          <p:nvPr/>
        </p:nvPicPr>
        <p:blipFill>
          <a:blip r:embed="rId3">
            <a:alphaModFix/>
          </a:blip>
          <a:stretch>
            <a:fillRect/>
          </a:stretch>
        </p:blipFill>
        <p:spPr>
          <a:xfrm>
            <a:off x="1125126" y="2257324"/>
            <a:ext cx="7446901" cy="728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800100" y="394995"/>
            <a:ext cx="7543800" cy="1028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a:latin typeface="Times New Roman"/>
                <a:ea typeface="Times New Roman"/>
                <a:cs typeface="Times New Roman"/>
                <a:sym typeface="Times New Roman"/>
              </a:rPr>
              <a:t>Methods</a:t>
            </a:r>
            <a:endParaRPr>
              <a:latin typeface="Times New Roman"/>
              <a:ea typeface="Times New Roman"/>
              <a:cs typeface="Times New Roman"/>
              <a:sym typeface="Times New Roman"/>
            </a:endParaRPr>
          </a:p>
        </p:txBody>
      </p:sp>
      <p:sp>
        <p:nvSpPr>
          <p:cNvPr id="263" name="Google Shape;263;p29"/>
          <p:cNvSpPr txBox="1"/>
          <p:nvPr>
            <p:ph idx="1" type="body"/>
          </p:nvPr>
        </p:nvSpPr>
        <p:spPr>
          <a:xfrm>
            <a:off x="800100" y="1130576"/>
            <a:ext cx="7543800" cy="3222000"/>
          </a:xfrm>
          <a:prstGeom prst="rect">
            <a:avLst/>
          </a:prstGeom>
        </p:spPr>
        <p:txBody>
          <a:bodyPr anchorCtr="0" anchor="t" bIns="34275" lIns="68575" spcFirstLastPara="1" rIns="68575" wrap="square" tIns="34275">
            <a:noAutofit/>
          </a:bodyPr>
          <a:lstStyle/>
          <a:p>
            <a:pPr indent="-304800" lvl="0" marL="457200" rtl="0" algn="l">
              <a:lnSpc>
                <a:spcPct val="90000"/>
              </a:lnSpc>
              <a:spcBef>
                <a:spcPts val="700"/>
              </a:spcBef>
              <a:spcAft>
                <a:spcPts val="0"/>
              </a:spcAft>
              <a:buSzPts val="1200"/>
              <a:buFont typeface="Times New Roman"/>
              <a:buAutoNum type="romanUcPeriod"/>
            </a:pPr>
            <a:r>
              <a:rPr lang="en-GB" sz="1200">
                <a:latin typeface="Times New Roman"/>
                <a:ea typeface="Times New Roman"/>
                <a:cs typeface="Times New Roman"/>
                <a:sym typeface="Times New Roman"/>
              </a:rPr>
              <a:t>SMOTE sampling </a:t>
            </a:r>
            <a:endParaRPr sz="1200">
              <a:latin typeface="Times New Roman"/>
              <a:ea typeface="Times New Roman"/>
              <a:cs typeface="Times New Roman"/>
              <a:sym typeface="Times New Roman"/>
            </a:endParaRPr>
          </a:p>
          <a:p>
            <a:pPr indent="-304800" lvl="0" marL="457200" rtl="0" algn="l">
              <a:lnSpc>
                <a:spcPct val="90000"/>
              </a:lnSpc>
              <a:spcBef>
                <a:spcPts val="1000"/>
              </a:spcBef>
              <a:spcAft>
                <a:spcPts val="0"/>
              </a:spcAft>
              <a:buSzPts val="1200"/>
              <a:buChar char="◦"/>
            </a:pPr>
            <a:r>
              <a:rPr lang="en-GB" sz="1200">
                <a:latin typeface="Times New Roman"/>
                <a:ea typeface="Times New Roman"/>
                <a:cs typeface="Times New Roman"/>
                <a:sym typeface="Times New Roman"/>
              </a:rPr>
              <a:t>Synthetic minority oversampling technique to balance </a:t>
            </a:r>
            <a:r>
              <a:rPr lang="en-GB" sz="1200">
                <a:latin typeface="Times New Roman"/>
                <a:ea typeface="Times New Roman"/>
                <a:cs typeface="Times New Roman"/>
                <a:sym typeface="Times New Roman"/>
              </a:rPr>
              <a:t>dataset in terms of target variable</a:t>
            </a:r>
            <a:endParaRPr sz="1200">
              <a:latin typeface="Times New Roman"/>
              <a:ea typeface="Times New Roman"/>
              <a:cs typeface="Times New Roman"/>
              <a:sym typeface="Times New Roman"/>
            </a:endParaRPr>
          </a:p>
          <a:p>
            <a:pPr indent="0" lvl="0" marL="914400" rtl="0" algn="l">
              <a:lnSpc>
                <a:spcPct val="90000"/>
              </a:lnSpc>
              <a:spcBef>
                <a:spcPts val="1000"/>
              </a:spcBef>
              <a:spcAft>
                <a:spcPts val="0"/>
              </a:spcAft>
              <a:buNone/>
            </a:pPr>
            <a:r>
              <a:t/>
            </a:r>
            <a:endParaRPr sz="1200">
              <a:latin typeface="Times New Roman"/>
              <a:ea typeface="Times New Roman"/>
              <a:cs typeface="Times New Roman"/>
              <a:sym typeface="Times New Roman"/>
            </a:endParaRPr>
          </a:p>
          <a:p>
            <a:pPr indent="0" lvl="0" marL="914400" rtl="0" algn="l">
              <a:lnSpc>
                <a:spcPct val="90000"/>
              </a:lnSpc>
              <a:spcBef>
                <a:spcPts val="1000"/>
              </a:spcBef>
              <a:spcAft>
                <a:spcPts val="0"/>
              </a:spcAft>
              <a:buNone/>
            </a:pPr>
            <a:r>
              <a:t/>
            </a:r>
            <a:endParaRPr sz="1200">
              <a:latin typeface="Times New Roman"/>
              <a:ea typeface="Times New Roman"/>
              <a:cs typeface="Times New Roman"/>
              <a:sym typeface="Times New Roman"/>
            </a:endParaRPr>
          </a:p>
          <a:p>
            <a:pPr indent="0" lvl="0" marL="914400" rtl="0" algn="l">
              <a:lnSpc>
                <a:spcPct val="90000"/>
              </a:lnSpc>
              <a:spcBef>
                <a:spcPts val="1000"/>
              </a:spcBef>
              <a:spcAft>
                <a:spcPts val="0"/>
              </a:spcAft>
              <a:buNone/>
            </a:pPr>
            <a:r>
              <a:t/>
            </a:r>
            <a:endParaRPr sz="1200">
              <a:latin typeface="Times New Roman"/>
              <a:ea typeface="Times New Roman"/>
              <a:cs typeface="Times New Roman"/>
              <a:sym typeface="Times New Roman"/>
            </a:endParaRPr>
          </a:p>
          <a:p>
            <a:pPr indent="0" lvl="0" marL="914400" rtl="0" algn="l">
              <a:lnSpc>
                <a:spcPct val="90000"/>
              </a:lnSpc>
              <a:spcBef>
                <a:spcPts val="1000"/>
              </a:spcBef>
              <a:spcAft>
                <a:spcPts val="0"/>
              </a:spcAft>
              <a:buNone/>
            </a:pPr>
            <a:r>
              <a:t/>
            </a:r>
            <a:endParaRPr sz="1200">
              <a:latin typeface="Times New Roman"/>
              <a:ea typeface="Times New Roman"/>
              <a:cs typeface="Times New Roman"/>
              <a:sym typeface="Times New Roman"/>
            </a:endParaRPr>
          </a:p>
          <a:p>
            <a:pPr indent="-304800" lvl="0" marL="457200" rtl="0" algn="l">
              <a:lnSpc>
                <a:spcPct val="90000"/>
              </a:lnSpc>
              <a:spcBef>
                <a:spcPts val="1000"/>
              </a:spcBef>
              <a:spcAft>
                <a:spcPts val="0"/>
              </a:spcAft>
              <a:buSzPts val="1200"/>
              <a:buFont typeface="Times New Roman"/>
              <a:buAutoNum type="romanUcPeriod"/>
            </a:pPr>
            <a:r>
              <a:rPr lang="en-GB" sz="1200">
                <a:latin typeface="Times New Roman"/>
                <a:ea typeface="Times New Roman"/>
                <a:cs typeface="Times New Roman"/>
                <a:sym typeface="Times New Roman"/>
              </a:rPr>
              <a:t>Feature selection by GridSearch</a:t>
            </a:r>
            <a:endParaRPr sz="1200">
              <a:latin typeface="Times New Roman"/>
              <a:ea typeface="Times New Roman"/>
              <a:cs typeface="Times New Roman"/>
              <a:sym typeface="Times New Roman"/>
            </a:endParaRPr>
          </a:p>
          <a:p>
            <a:pPr indent="-304800" lvl="0" marL="457200" rtl="0" algn="l">
              <a:lnSpc>
                <a:spcPct val="90000"/>
              </a:lnSpc>
              <a:spcBef>
                <a:spcPts val="1000"/>
              </a:spcBef>
              <a:spcAft>
                <a:spcPts val="0"/>
              </a:spcAft>
              <a:buSzPts val="1200"/>
              <a:buFont typeface="Times New Roman"/>
              <a:buChar char="◦"/>
            </a:pPr>
            <a:r>
              <a:rPr lang="en-GB" sz="1200">
                <a:latin typeface="Times New Roman"/>
                <a:ea typeface="Times New Roman"/>
                <a:cs typeface="Times New Roman"/>
                <a:sym typeface="Times New Roman"/>
              </a:rPr>
              <a:t>L2(ridge) penalty feature selection is found to perform the best </a:t>
            </a:r>
            <a:endParaRPr sz="1200">
              <a:latin typeface="Times New Roman"/>
              <a:ea typeface="Times New Roman"/>
              <a:cs typeface="Times New Roman"/>
              <a:sym typeface="Times New Roman"/>
            </a:endParaRPr>
          </a:p>
          <a:p>
            <a:pPr indent="-304800" lvl="0" marL="457200" rtl="0" algn="l">
              <a:lnSpc>
                <a:spcPct val="90000"/>
              </a:lnSpc>
              <a:spcBef>
                <a:spcPts val="1000"/>
              </a:spcBef>
              <a:spcAft>
                <a:spcPts val="0"/>
              </a:spcAft>
              <a:buSzPts val="1200"/>
              <a:buFont typeface="Times New Roman"/>
              <a:buChar char="◦"/>
            </a:pPr>
            <a:r>
              <a:rPr lang="en-GB" sz="1200">
                <a:latin typeface="Times New Roman"/>
                <a:ea typeface="Times New Roman"/>
                <a:cs typeface="Times New Roman"/>
                <a:sym typeface="Times New Roman"/>
              </a:rPr>
              <a:t>Elastic net - Uses both L1 and L2 penalties; performed to verify the results of L2 method, but gives only 3 features. This could lead to underfitting.</a:t>
            </a:r>
            <a:endParaRPr sz="1200">
              <a:latin typeface="Times New Roman"/>
              <a:ea typeface="Times New Roman"/>
              <a:cs typeface="Times New Roman"/>
              <a:sym typeface="Times New Roman"/>
            </a:endParaRPr>
          </a:p>
          <a:p>
            <a:pPr indent="0" lvl="0" marL="914400" rtl="0" algn="l">
              <a:lnSpc>
                <a:spcPct val="90000"/>
              </a:lnSpc>
              <a:spcBef>
                <a:spcPts val="1000"/>
              </a:spcBef>
              <a:spcAft>
                <a:spcPts val="0"/>
              </a:spcAft>
              <a:buNone/>
            </a:pPr>
            <a:r>
              <a:t/>
            </a:r>
            <a:endParaRPr sz="1200">
              <a:latin typeface="Times New Roman"/>
              <a:ea typeface="Times New Roman"/>
              <a:cs typeface="Times New Roman"/>
              <a:sym typeface="Times New Roman"/>
            </a:endParaRPr>
          </a:p>
          <a:p>
            <a:pPr indent="0" lvl="0" marL="0" rtl="0" algn="l">
              <a:lnSpc>
                <a:spcPct val="90000"/>
              </a:lnSpc>
              <a:spcBef>
                <a:spcPts val="700"/>
              </a:spcBef>
              <a:spcAft>
                <a:spcPts val="0"/>
              </a:spcAft>
              <a:buNone/>
            </a:pPr>
            <a:r>
              <a:t/>
            </a:r>
            <a:endParaRPr sz="1200">
              <a:latin typeface="Times New Roman"/>
              <a:ea typeface="Times New Roman"/>
              <a:cs typeface="Times New Roman"/>
              <a:sym typeface="Times New Roman"/>
            </a:endParaRPr>
          </a:p>
        </p:txBody>
      </p:sp>
      <p:pic>
        <p:nvPicPr>
          <p:cNvPr id="264" name="Google Shape;264;p29"/>
          <p:cNvPicPr preferRelativeResize="0"/>
          <p:nvPr/>
        </p:nvPicPr>
        <p:blipFill rotWithShape="1">
          <a:blip r:embed="rId3">
            <a:alphaModFix/>
          </a:blip>
          <a:srcRect b="0" l="0" r="47897" t="0"/>
          <a:stretch/>
        </p:blipFill>
        <p:spPr>
          <a:xfrm>
            <a:off x="4485050" y="1797325"/>
            <a:ext cx="2373381" cy="774550"/>
          </a:xfrm>
          <a:prstGeom prst="rect">
            <a:avLst/>
          </a:prstGeom>
          <a:noFill/>
          <a:ln>
            <a:noFill/>
          </a:ln>
        </p:spPr>
      </p:pic>
      <p:pic>
        <p:nvPicPr>
          <p:cNvPr id="265" name="Google Shape;265;p29"/>
          <p:cNvPicPr preferRelativeResize="0"/>
          <p:nvPr/>
        </p:nvPicPr>
        <p:blipFill>
          <a:blip r:embed="rId4">
            <a:alphaModFix/>
          </a:blip>
          <a:stretch>
            <a:fillRect/>
          </a:stretch>
        </p:blipFill>
        <p:spPr>
          <a:xfrm>
            <a:off x="1385275" y="1797325"/>
            <a:ext cx="2248700" cy="774552"/>
          </a:xfrm>
          <a:prstGeom prst="rect">
            <a:avLst/>
          </a:prstGeom>
          <a:noFill/>
          <a:ln>
            <a:noFill/>
          </a:ln>
        </p:spPr>
      </p:pic>
      <p:pic>
        <p:nvPicPr>
          <p:cNvPr id="266" name="Google Shape;266;p29"/>
          <p:cNvPicPr preferRelativeResize="0"/>
          <p:nvPr/>
        </p:nvPicPr>
        <p:blipFill>
          <a:blip r:embed="rId5">
            <a:alphaModFix/>
          </a:blip>
          <a:stretch>
            <a:fillRect/>
          </a:stretch>
        </p:blipFill>
        <p:spPr>
          <a:xfrm>
            <a:off x="4717875" y="3694525"/>
            <a:ext cx="2248700" cy="658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ph idx="1" type="body"/>
          </p:nvPr>
        </p:nvSpPr>
        <p:spPr>
          <a:xfrm>
            <a:off x="800100" y="670429"/>
            <a:ext cx="7543800" cy="4236900"/>
          </a:xfrm>
          <a:prstGeom prst="rect">
            <a:avLst/>
          </a:prstGeom>
        </p:spPr>
        <p:txBody>
          <a:bodyPr anchorCtr="0" anchor="t" bIns="34275" lIns="68575" spcFirstLastPara="1" rIns="68575" wrap="square" tIns="34275">
            <a:normAutofit/>
          </a:bodyPr>
          <a:lstStyle/>
          <a:p>
            <a:pPr indent="0" lvl="0" marL="0" rtl="0" algn="l">
              <a:spcBef>
                <a:spcPts val="700"/>
              </a:spcBef>
              <a:spcAft>
                <a:spcPts val="0"/>
              </a:spcAft>
              <a:buNone/>
            </a:pPr>
            <a:r>
              <a:rPr lang="en-GB" sz="1200">
                <a:latin typeface="Times New Roman"/>
                <a:ea typeface="Times New Roman"/>
                <a:cs typeface="Times New Roman"/>
                <a:sym typeface="Times New Roman"/>
              </a:rPr>
              <a:t>III. Machine learning</a:t>
            </a:r>
            <a:endParaRPr sz="1200">
              <a:latin typeface="Times New Roman"/>
              <a:ea typeface="Times New Roman"/>
              <a:cs typeface="Times New Roman"/>
              <a:sym typeface="Times New Roman"/>
            </a:endParaRPr>
          </a:p>
          <a:p>
            <a:pPr indent="-304800" lvl="0" marL="457200" rtl="0" algn="l">
              <a:spcBef>
                <a:spcPts val="700"/>
              </a:spcBef>
              <a:spcAft>
                <a:spcPts val="0"/>
              </a:spcAft>
              <a:buSzPts val="1200"/>
              <a:buFont typeface="Times New Roman"/>
              <a:buAutoNum type="alphaLcPeriod"/>
            </a:pPr>
            <a:r>
              <a:rPr lang="en-GB" sz="1200">
                <a:latin typeface="Times New Roman"/>
                <a:ea typeface="Times New Roman"/>
                <a:cs typeface="Times New Roman"/>
                <a:sym typeface="Times New Roman"/>
              </a:rPr>
              <a:t>Logistic regression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Char char="◦"/>
            </a:pPr>
            <a:r>
              <a:rPr lang="en-GB" sz="1200">
                <a:latin typeface="Times New Roman"/>
                <a:ea typeface="Times New Roman"/>
                <a:cs typeface="Times New Roman"/>
                <a:sym typeface="Times New Roman"/>
              </a:rPr>
              <a:t>Classifies datapoints using a sigmoid </a:t>
            </a:r>
            <a:r>
              <a:rPr lang="en-GB" sz="1200">
                <a:latin typeface="Times New Roman"/>
                <a:ea typeface="Times New Roman"/>
                <a:cs typeface="Times New Roman"/>
                <a:sym typeface="Times New Roman"/>
              </a:rPr>
              <a:t>function. It converts the input to a value between 0 and 1</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Parameters - learning rate, tolerance, maxIteration</a:t>
            </a:r>
            <a:endParaRPr sz="1200">
              <a:latin typeface="Times New Roman"/>
              <a:ea typeface="Times New Roman"/>
              <a:cs typeface="Times New Roman"/>
              <a:sym typeface="Times New Roman"/>
            </a:endParaRPr>
          </a:p>
          <a:p>
            <a:pPr indent="0" lvl="0" marL="0" rtl="0" algn="l">
              <a:spcBef>
                <a:spcPts val="700"/>
              </a:spcBef>
              <a:spcAft>
                <a:spcPts val="0"/>
              </a:spcAft>
              <a:buNone/>
            </a:pPr>
            <a:r>
              <a:t/>
            </a:r>
            <a:endParaRPr sz="1200">
              <a:latin typeface="Times New Roman"/>
              <a:ea typeface="Times New Roman"/>
              <a:cs typeface="Times New Roman"/>
              <a:sym typeface="Times New Roman"/>
            </a:endParaRPr>
          </a:p>
          <a:p>
            <a:pPr indent="-304800" lvl="0" marL="457200" rtl="0" algn="l">
              <a:spcBef>
                <a:spcPts val="700"/>
              </a:spcBef>
              <a:spcAft>
                <a:spcPts val="0"/>
              </a:spcAft>
              <a:buSzPts val="1200"/>
              <a:buFont typeface="Times New Roman"/>
              <a:buAutoNum type="alphaLcPeriod"/>
            </a:pPr>
            <a:r>
              <a:rPr lang="en-GB" sz="1200">
                <a:latin typeface="Times New Roman"/>
                <a:ea typeface="Times New Roman"/>
                <a:cs typeface="Times New Roman"/>
                <a:sym typeface="Times New Roman"/>
              </a:rPr>
              <a:t>Support vector machine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Classification algorithm which helps classify non-linear data by using kernel trick</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Types of kernels - Radial basis function (RBF), linear</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Parameters - kernels : rbf, linear, optimizer </a:t>
            </a:r>
            <a:r>
              <a:rPr lang="en-GB" sz="1200">
                <a:latin typeface="Times New Roman"/>
                <a:ea typeface="Times New Roman"/>
                <a:cs typeface="Times New Roman"/>
                <a:sym typeface="Times New Roman"/>
              </a:rPr>
              <a:t>method</a:t>
            </a:r>
            <a:r>
              <a:rPr lang="en-GB" sz="1200">
                <a:latin typeface="Times New Roman"/>
                <a:ea typeface="Times New Roman"/>
                <a:cs typeface="Times New Roman"/>
                <a:sym typeface="Times New Roman"/>
              </a:rPr>
              <a:t>: slsqp - Sequential Least SQuares Programming to minimize a function of several variables</a:t>
            </a:r>
            <a:endParaRPr sz="1200">
              <a:latin typeface="Times New Roman"/>
              <a:ea typeface="Times New Roman"/>
              <a:cs typeface="Times New Roman"/>
              <a:sym typeface="Times New Roman"/>
            </a:endParaRPr>
          </a:p>
          <a:p>
            <a:pPr indent="0" lvl="0" marL="0" rtl="0" algn="l">
              <a:spcBef>
                <a:spcPts val="700"/>
              </a:spcBef>
              <a:spcAft>
                <a:spcPts val="0"/>
              </a:spcAft>
              <a:buNone/>
            </a:pPr>
            <a:r>
              <a:t/>
            </a:r>
            <a:endParaRPr sz="1200">
              <a:latin typeface="Times New Roman"/>
              <a:ea typeface="Times New Roman"/>
              <a:cs typeface="Times New Roman"/>
              <a:sym typeface="Times New Roman"/>
            </a:endParaRPr>
          </a:p>
          <a:p>
            <a:pPr indent="-304800" lvl="0" marL="457200" rtl="0" algn="l">
              <a:spcBef>
                <a:spcPts val="700"/>
              </a:spcBef>
              <a:spcAft>
                <a:spcPts val="0"/>
              </a:spcAft>
              <a:buSzPts val="1200"/>
              <a:buFont typeface="Times New Roman"/>
              <a:buAutoNum type="alphaLcPeriod"/>
            </a:pPr>
            <a:r>
              <a:rPr lang="en-GB" sz="1200">
                <a:latin typeface="Times New Roman"/>
                <a:ea typeface="Times New Roman"/>
                <a:cs typeface="Times New Roman"/>
                <a:sym typeface="Times New Roman"/>
              </a:rPr>
              <a:t>Neural networks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Feed forward NN - information flows only on one direction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Parameters - activation function (sigmoid, relu), optimizer - adam</a:t>
            </a:r>
            <a:endParaRPr sz="1200">
              <a:latin typeface="Times New Roman"/>
              <a:ea typeface="Times New Roman"/>
              <a:cs typeface="Times New Roman"/>
              <a:sym typeface="Times New Roman"/>
            </a:endParaRPr>
          </a:p>
          <a:p>
            <a:pPr indent="0" lvl="0" marL="0" rtl="0" algn="l">
              <a:spcBef>
                <a:spcPts val="700"/>
              </a:spcBef>
              <a:spcAft>
                <a:spcPts val="0"/>
              </a:spcAft>
              <a:buNone/>
            </a:pPr>
            <a:r>
              <a:t/>
            </a:r>
            <a:endParaRPr sz="1200">
              <a:latin typeface="Times New Roman"/>
              <a:ea typeface="Times New Roman"/>
              <a:cs typeface="Times New Roman"/>
              <a:sym typeface="Times New Roman"/>
            </a:endParaRPr>
          </a:p>
          <a:p>
            <a:pPr indent="0" lvl="0" marL="0" rtl="0" algn="l">
              <a:spcBef>
                <a:spcPts val="70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800100" y="1457020"/>
            <a:ext cx="7543800" cy="1028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a:latin typeface="Times New Roman"/>
                <a:ea typeface="Times New Roman"/>
                <a:cs typeface="Times New Roman"/>
                <a:sym typeface="Times New Roman"/>
              </a:rPr>
              <a:t>Exploratory Data Analysis</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a:latin typeface="Times New Roman"/>
                <a:ea typeface="Times New Roman"/>
                <a:cs typeface="Times New Roman"/>
                <a:sym typeface="Times New Roman"/>
              </a:rPr>
              <a:t>Subscription rate</a:t>
            </a:r>
            <a:endParaRPr>
              <a:latin typeface="Times New Roman"/>
              <a:ea typeface="Times New Roman"/>
              <a:cs typeface="Times New Roman"/>
              <a:sym typeface="Times New Roman"/>
            </a:endParaRPr>
          </a:p>
        </p:txBody>
      </p:sp>
      <p:sp>
        <p:nvSpPr>
          <p:cNvPr id="282" name="Google Shape;282;p32"/>
          <p:cNvSpPr txBox="1"/>
          <p:nvPr>
            <p:ph idx="1" type="body"/>
          </p:nvPr>
        </p:nvSpPr>
        <p:spPr>
          <a:xfrm>
            <a:off x="800100" y="1577340"/>
            <a:ext cx="7543800" cy="2949000"/>
          </a:xfrm>
          <a:prstGeom prst="rect">
            <a:avLst/>
          </a:prstGeom>
        </p:spPr>
        <p:txBody>
          <a:bodyPr anchorCtr="0" anchor="t" bIns="34275" lIns="68575" spcFirstLastPara="1" rIns="68575" wrap="square" tIns="34275">
            <a:normAutofit/>
          </a:bodyPr>
          <a:lstStyle/>
          <a:p>
            <a:pPr indent="0" lvl="0" marL="0" rtl="0" algn="l">
              <a:spcBef>
                <a:spcPts val="700"/>
              </a:spcBef>
              <a:spcAft>
                <a:spcPts val="0"/>
              </a:spcAft>
              <a:buNone/>
            </a:pPr>
            <a:r>
              <a:t/>
            </a:r>
            <a:endParaRPr/>
          </a:p>
        </p:txBody>
      </p:sp>
      <p:pic>
        <p:nvPicPr>
          <p:cNvPr id="283" name="Google Shape;283;p32"/>
          <p:cNvPicPr preferRelativeResize="0"/>
          <p:nvPr/>
        </p:nvPicPr>
        <p:blipFill>
          <a:blip r:embed="rId3">
            <a:alphaModFix/>
          </a:blip>
          <a:stretch>
            <a:fillRect/>
          </a:stretch>
        </p:blipFill>
        <p:spPr>
          <a:xfrm>
            <a:off x="910250" y="1825026"/>
            <a:ext cx="3752426" cy="2639824"/>
          </a:xfrm>
          <a:prstGeom prst="rect">
            <a:avLst/>
          </a:prstGeom>
          <a:noFill/>
          <a:ln>
            <a:noFill/>
          </a:ln>
        </p:spPr>
      </p:pic>
      <p:pic>
        <p:nvPicPr>
          <p:cNvPr id="284" name="Google Shape;284;p32"/>
          <p:cNvPicPr preferRelativeResize="0"/>
          <p:nvPr/>
        </p:nvPicPr>
        <p:blipFill>
          <a:blip r:embed="rId4">
            <a:alphaModFix/>
          </a:blip>
          <a:stretch>
            <a:fillRect/>
          </a:stretch>
        </p:blipFill>
        <p:spPr>
          <a:xfrm>
            <a:off x="4927700" y="1825025"/>
            <a:ext cx="3600104" cy="2639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800100" y="481945"/>
            <a:ext cx="7543800" cy="1028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90" name="Google Shape;290;p33"/>
          <p:cNvSpPr txBox="1"/>
          <p:nvPr>
            <p:ph idx="1" type="body"/>
          </p:nvPr>
        </p:nvSpPr>
        <p:spPr>
          <a:xfrm>
            <a:off x="800100" y="1577340"/>
            <a:ext cx="7543800" cy="2949000"/>
          </a:xfrm>
          <a:prstGeom prst="rect">
            <a:avLst/>
          </a:prstGeom>
        </p:spPr>
        <p:txBody>
          <a:bodyPr anchorCtr="0" anchor="t" bIns="34275" lIns="68575" spcFirstLastPara="1" rIns="68575" wrap="square" tIns="34275">
            <a:normAutofit/>
          </a:bodyPr>
          <a:lstStyle/>
          <a:p>
            <a:pPr indent="0" lvl="0" marL="0" rtl="0" algn="l">
              <a:spcBef>
                <a:spcPts val="700"/>
              </a:spcBef>
              <a:spcAft>
                <a:spcPts val="0"/>
              </a:spcAft>
              <a:buNone/>
            </a:pPr>
            <a:r>
              <a:t/>
            </a:r>
            <a:endParaRPr/>
          </a:p>
        </p:txBody>
      </p:sp>
      <p:pic>
        <p:nvPicPr>
          <p:cNvPr id="291" name="Google Shape;291;p33"/>
          <p:cNvPicPr preferRelativeResize="0"/>
          <p:nvPr/>
        </p:nvPicPr>
        <p:blipFill>
          <a:blip r:embed="rId3">
            <a:alphaModFix/>
          </a:blip>
          <a:stretch>
            <a:fillRect/>
          </a:stretch>
        </p:blipFill>
        <p:spPr>
          <a:xfrm>
            <a:off x="1762575" y="282925"/>
            <a:ext cx="5618850" cy="4577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von">
  <a:themeElements>
    <a:clrScheme name="Savon">
      <a:dk1>
        <a:srgbClr val="000000"/>
      </a:dk1>
      <a:lt1>
        <a:srgbClr val="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